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Default Extension="wav" ContentType="audio/wav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 varScale="1">
        <p:scale>
          <a:sx n="65" d="100"/>
          <a:sy n="65" d="100"/>
        </p:scale>
        <p:origin x="-15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audio1.wav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E0300E-B3B6-4F64-A4C5-2754A88F01B8}" type="datetimeFigureOut">
              <a:rPr lang="ar-SA" smtClean="0"/>
              <a:pPr/>
              <a:t>08/05/1432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FD63F8-68FF-4F41-96A1-5F2AE9FA9D07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slideLayout" Target="../slideLayouts/slideLayout1.xml"/><Relationship Id="rId1" Type="http://schemas.openxmlformats.org/officeDocument/2006/relationships/audio" Target="../media/audio1.wav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/>
            </a:r>
            <a:br>
              <a:rPr lang="en-US" dirty="0" smtClean="0"/>
            </a:br>
            <a:endParaRPr lang="ar-SA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248400" y="304800"/>
            <a:ext cx="1819275" cy="166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6" name="Picture 2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286000" y="914400"/>
            <a:ext cx="6071181" cy="556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8" name="صوت مسجّل">
            <a:hlinkClick r:id="" action="ppaction://media"/>
          </p:cNvPr>
          <p:cNvPicPr>
            <a:picLocks noRot="1" noChangeAspect="1"/>
          </p:cNvPicPr>
          <p:nvPr>
            <a:wavAudioFile r:embed="rId1" name="صوت مسجّل"/>
          </p:nvPr>
        </p:nvPicPr>
        <p:blipFill>
          <a:blip r:embed="rId4"/>
          <a:stretch>
            <a:fillRect/>
          </a:stretch>
        </p:blipFill>
        <p:spPr>
          <a:xfrm>
            <a:off x="-304800" y="4876800"/>
            <a:ext cx="304800" cy="304800"/>
          </a:xfrm>
          <a:prstGeom prst="rect">
            <a:avLst/>
          </a:prstGeom>
        </p:spPr>
      </p:pic>
      <p:grpSp>
        <p:nvGrpSpPr>
          <p:cNvPr id="90" name="Group 4"/>
          <p:cNvGrpSpPr>
            <a:grpSpLocks noChangeAspect="1"/>
          </p:cNvGrpSpPr>
          <p:nvPr/>
        </p:nvGrpSpPr>
        <p:grpSpPr bwMode="auto">
          <a:xfrm>
            <a:off x="2209800" y="1066800"/>
            <a:ext cx="5867400" cy="5347892"/>
            <a:chOff x="3984" y="1248"/>
            <a:chExt cx="1152" cy="1050"/>
          </a:xfrm>
        </p:grpSpPr>
        <p:sp>
          <p:nvSpPr>
            <p:cNvPr id="91" name="AutoShape 3"/>
            <p:cNvSpPr>
              <a:spLocks noChangeAspect="1" noChangeArrowheads="1" noTextEdit="1"/>
            </p:cNvSpPr>
            <p:nvPr/>
          </p:nvSpPr>
          <p:spPr bwMode="auto">
            <a:xfrm>
              <a:off x="3984" y="1248"/>
              <a:ext cx="1146" cy="105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92" name="Freeform 5"/>
            <p:cNvSpPr>
              <a:spLocks/>
            </p:cNvSpPr>
            <p:nvPr/>
          </p:nvSpPr>
          <p:spPr bwMode="auto">
            <a:xfrm>
              <a:off x="4880" y="2053"/>
              <a:ext cx="174" cy="177"/>
            </a:xfrm>
            <a:custGeom>
              <a:avLst/>
              <a:gdLst/>
              <a:ahLst/>
              <a:cxnLst>
                <a:cxn ang="0">
                  <a:pos x="11" y="13"/>
                </a:cxn>
                <a:cxn ang="0">
                  <a:pos x="11" y="14"/>
                </a:cxn>
                <a:cxn ang="0">
                  <a:pos x="8" y="17"/>
                </a:cxn>
                <a:cxn ang="0">
                  <a:pos x="5" y="22"/>
                </a:cxn>
                <a:cxn ang="0">
                  <a:pos x="3" y="29"/>
                </a:cxn>
                <a:cxn ang="0">
                  <a:pos x="1" y="39"/>
                </a:cxn>
                <a:cxn ang="0">
                  <a:pos x="0" y="52"/>
                </a:cxn>
                <a:cxn ang="0">
                  <a:pos x="1" y="67"/>
                </a:cxn>
                <a:cxn ang="0">
                  <a:pos x="4" y="86"/>
                </a:cxn>
                <a:cxn ang="0">
                  <a:pos x="7" y="96"/>
                </a:cxn>
                <a:cxn ang="0">
                  <a:pos x="11" y="106"/>
                </a:cxn>
                <a:cxn ang="0">
                  <a:pos x="16" y="115"/>
                </a:cxn>
                <a:cxn ang="0">
                  <a:pos x="21" y="124"/>
                </a:cxn>
                <a:cxn ang="0">
                  <a:pos x="28" y="132"/>
                </a:cxn>
                <a:cxn ang="0">
                  <a:pos x="35" y="140"/>
                </a:cxn>
                <a:cxn ang="0">
                  <a:pos x="43" y="147"/>
                </a:cxn>
                <a:cxn ang="0">
                  <a:pos x="51" y="153"/>
                </a:cxn>
                <a:cxn ang="0">
                  <a:pos x="60" y="159"/>
                </a:cxn>
                <a:cxn ang="0">
                  <a:pos x="69" y="164"/>
                </a:cxn>
                <a:cxn ang="0">
                  <a:pos x="79" y="168"/>
                </a:cxn>
                <a:cxn ang="0">
                  <a:pos x="88" y="171"/>
                </a:cxn>
                <a:cxn ang="0">
                  <a:pos x="97" y="174"/>
                </a:cxn>
                <a:cxn ang="0">
                  <a:pos x="106" y="176"/>
                </a:cxn>
                <a:cxn ang="0">
                  <a:pos x="114" y="177"/>
                </a:cxn>
                <a:cxn ang="0">
                  <a:pos x="123" y="177"/>
                </a:cxn>
                <a:cxn ang="0">
                  <a:pos x="138" y="173"/>
                </a:cxn>
                <a:cxn ang="0">
                  <a:pos x="152" y="163"/>
                </a:cxn>
                <a:cxn ang="0">
                  <a:pos x="163" y="150"/>
                </a:cxn>
                <a:cxn ang="0">
                  <a:pos x="170" y="134"/>
                </a:cxn>
                <a:cxn ang="0">
                  <a:pos x="174" y="116"/>
                </a:cxn>
                <a:cxn ang="0">
                  <a:pos x="174" y="97"/>
                </a:cxn>
                <a:cxn ang="0">
                  <a:pos x="168" y="78"/>
                </a:cxn>
                <a:cxn ang="0">
                  <a:pos x="157" y="60"/>
                </a:cxn>
                <a:cxn ang="0">
                  <a:pos x="150" y="52"/>
                </a:cxn>
                <a:cxn ang="0">
                  <a:pos x="141" y="44"/>
                </a:cxn>
                <a:cxn ang="0">
                  <a:pos x="131" y="36"/>
                </a:cxn>
                <a:cxn ang="0">
                  <a:pos x="121" y="29"/>
                </a:cxn>
                <a:cxn ang="0">
                  <a:pos x="111" y="22"/>
                </a:cxn>
                <a:cxn ang="0">
                  <a:pos x="100" y="17"/>
                </a:cxn>
                <a:cxn ang="0">
                  <a:pos x="88" y="11"/>
                </a:cxn>
                <a:cxn ang="0">
                  <a:pos x="77" y="7"/>
                </a:cxn>
                <a:cxn ang="0">
                  <a:pos x="66" y="4"/>
                </a:cxn>
                <a:cxn ang="0">
                  <a:pos x="55" y="2"/>
                </a:cxn>
                <a:cxn ang="0">
                  <a:pos x="46" y="0"/>
                </a:cxn>
                <a:cxn ang="0">
                  <a:pos x="36" y="0"/>
                </a:cxn>
                <a:cxn ang="0">
                  <a:pos x="28" y="2"/>
                </a:cxn>
                <a:cxn ang="0">
                  <a:pos x="21" y="4"/>
                </a:cxn>
                <a:cxn ang="0">
                  <a:pos x="15" y="8"/>
                </a:cxn>
                <a:cxn ang="0">
                  <a:pos x="11" y="13"/>
                </a:cxn>
              </a:cxnLst>
              <a:rect l="0" t="0" r="r" b="b"/>
              <a:pathLst>
                <a:path w="174" h="177">
                  <a:moveTo>
                    <a:pt x="11" y="13"/>
                  </a:moveTo>
                  <a:lnTo>
                    <a:pt x="11" y="14"/>
                  </a:lnTo>
                  <a:lnTo>
                    <a:pt x="8" y="17"/>
                  </a:lnTo>
                  <a:lnTo>
                    <a:pt x="5" y="22"/>
                  </a:lnTo>
                  <a:lnTo>
                    <a:pt x="3" y="29"/>
                  </a:lnTo>
                  <a:lnTo>
                    <a:pt x="1" y="39"/>
                  </a:lnTo>
                  <a:lnTo>
                    <a:pt x="0" y="52"/>
                  </a:lnTo>
                  <a:lnTo>
                    <a:pt x="1" y="67"/>
                  </a:lnTo>
                  <a:lnTo>
                    <a:pt x="4" y="86"/>
                  </a:lnTo>
                  <a:lnTo>
                    <a:pt x="7" y="96"/>
                  </a:lnTo>
                  <a:lnTo>
                    <a:pt x="11" y="106"/>
                  </a:lnTo>
                  <a:lnTo>
                    <a:pt x="16" y="115"/>
                  </a:lnTo>
                  <a:lnTo>
                    <a:pt x="21" y="124"/>
                  </a:lnTo>
                  <a:lnTo>
                    <a:pt x="28" y="132"/>
                  </a:lnTo>
                  <a:lnTo>
                    <a:pt x="35" y="140"/>
                  </a:lnTo>
                  <a:lnTo>
                    <a:pt x="43" y="147"/>
                  </a:lnTo>
                  <a:lnTo>
                    <a:pt x="51" y="153"/>
                  </a:lnTo>
                  <a:lnTo>
                    <a:pt x="60" y="159"/>
                  </a:lnTo>
                  <a:lnTo>
                    <a:pt x="69" y="164"/>
                  </a:lnTo>
                  <a:lnTo>
                    <a:pt x="79" y="168"/>
                  </a:lnTo>
                  <a:lnTo>
                    <a:pt x="88" y="171"/>
                  </a:lnTo>
                  <a:lnTo>
                    <a:pt x="97" y="174"/>
                  </a:lnTo>
                  <a:lnTo>
                    <a:pt x="106" y="176"/>
                  </a:lnTo>
                  <a:lnTo>
                    <a:pt x="114" y="177"/>
                  </a:lnTo>
                  <a:lnTo>
                    <a:pt x="123" y="177"/>
                  </a:lnTo>
                  <a:lnTo>
                    <a:pt x="138" y="173"/>
                  </a:lnTo>
                  <a:lnTo>
                    <a:pt x="152" y="163"/>
                  </a:lnTo>
                  <a:lnTo>
                    <a:pt x="163" y="150"/>
                  </a:lnTo>
                  <a:lnTo>
                    <a:pt x="170" y="134"/>
                  </a:lnTo>
                  <a:lnTo>
                    <a:pt x="174" y="116"/>
                  </a:lnTo>
                  <a:lnTo>
                    <a:pt x="174" y="97"/>
                  </a:lnTo>
                  <a:lnTo>
                    <a:pt x="168" y="78"/>
                  </a:lnTo>
                  <a:lnTo>
                    <a:pt x="157" y="60"/>
                  </a:lnTo>
                  <a:lnTo>
                    <a:pt x="150" y="52"/>
                  </a:lnTo>
                  <a:lnTo>
                    <a:pt x="141" y="44"/>
                  </a:lnTo>
                  <a:lnTo>
                    <a:pt x="131" y="36"/>
                  </a:lnTo>
                  <a:lnTo>
                    <a:pt x="121" y="29"/>
                  </a:lnTo>
                  <a:lnTo>
                    <a:pt x="111" y="22"/>
                  </a:lnTo>
                  <a:lnTo>
                    <a:pt x="100" y="17"/>
                  </a:lnTo>
                  <a:lnTo>
                    <a:pt x="88" y="11"/>
                  </a:lnTo>
                  <a:lnTo>
                    <a:pt x="77" y="7"/>
                  </a:lnTo>
                  <a:lnTo>
                    <a:pt x="66" y="4"/>
                  </a:lnTo>
                  <a:lnTo>
                    <a:pt x="55" y="2"/>
                  </a:lnTo>
                  <a:lnTo>
                    <a:pt x="46" y="0"/>
                  </a:lnTo>
                  <a:lnTo>
                    <a:pt x="36" y="0"/>
                  </a:lnTo>
                  <a:lnTo>
                    <a:pt x="28" y="2"/>
                  </a:lnTo>
                  <a:lnTo>
                    <a:pt x="21" y="4"/>
                  </a:lnTo>
                  <a:lnTo>
                    <a:pt x="15" y="8"/>
                  </a:lnTo>
                  <a:lnTo>
                    <a:pt x="11" y="13"/>
                  </a:lnTo>
                  <a:close/>
                </a:path>
              </a:pathLst>
            </a:custGeom>
            <a:solidFill>
              <a:srgbClr val="FFDB77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93" name="Freeform 6"/>
            <p:cNvSpPr>
              <a:spLocks/>
            </p:cNvSpPr>
            <p:nvPr/>
          </p:nvSpPr>
          <p:spPr bwMode="auto">
            <a:xfrm>
              <a:off x="4000" y="1290"/>
              <a:ext cx="859" cy="997"/>
            </a:xfrm>
            <a:custGeom>
              <a:avLst/>
              <a:gdLst/>
              <a:ahLst/>
              <a:cxnLst>
                <a:cxn ang="0">
                  <a:pos x="91" y="624"/>
                </a:cxn>
                <a:cxn ang="0">
                  <a:pos x="43" y="663"/>
                </a:cxn>
                <a:cxn ang="0">
                  <a:pos x="4" y="646"/>
                </a:cxn>
                <a:cxn ang="0">
                  <a:pos x="0" y="654"/>
                </a:cxn>
                <a:cxn ang="0">
                  <a:pos x="9" y="712"/>
                </a:cxn>
                <a:cxn ang="0">
                  <a:pos x="51" y="774"/>
                </a:cxn>
                <a:cxn ang="0">
                  <a:pos x="141" y="791"/>
                </a:cxn>
                <a:cxn ang="0">
                  <a:pos x="191" y="838"/>
                </a:cxn>
                <a:cxn ang="0">
                  <a:pos x="251" y="884"/>
                </a:cxn>
                <a:cxn ang="0">
                  <a:pos x="273" y="914"/>
                </a:cxn>
                <a:cxn ang="0">
                  <a:pos x="295" y="937"/>
                </a:cxn>
                <a:cxn ang="0">
                  <a:pos x="356" y="947"/>
                </a:cxn>
                <a:cxn ang="0">
                  <a:pos x="391" y="917"/>
                </a:cxn>
                <a:cxn ang="0">
                  <a:pos x="362" y="886"/>
                </a:cxn>
                <a:cxn ang="0">
                  <a:pos x="369" y="857"/>
                </a:cxn>
                <a:cxn ang="0">
                  <a:pos x="408" y="853"/>
                </a:cxn>
                <a:cxn ang="0">
                  <a:pos x="441" y="911"/>
                </a:cxn>
                <a:cxn ang="0">
                  <a:pos x="484" y="982"/>
                </a:cxn>
                <a:cxn ang="0">
                  <a:pos x="514" y="995"/>
                </a:cxn>
                <a:cxn ang="0">
                  <a:pos x="545" y="997"/>
                </a:cxn>
                <a:cxn ang="0">
                  <a:pos x="573" y="993"/>
                </a:cxn>
                <a:cxn ang="0">
                  <a:pos x="600" y="975"/>
                </a:cxn>
                <a:cxn ang="0">
                  <a:pos x="578" y="939"/>
                </a:cxn>
                <a:cxn ang="0">
                  <a:pos x="562" y="917"/>
                </a:cxn>
                <a:cxn ang="0">
                  <a:pos x="597" y="926"/>
                </a:cxn>
                <a:cxn ang="0">
                  <a:pos x="641" y="923"/>
                </a:cxn>
                <a:cxn ang="0">
                  <a:pos x="679" y="915"/>
                </a:cxn>
                <a:cxn ang="0">
                  <a:pos x="709" y="923"/>
                </a:cxn>
                <a:cxn ang="0">
                  <a:pos x="730" y="960"/>
                </a:cxn>
                <a:cxn ang="0">
                  <a:pos x="790" y="948"/>
                </a:cxn>
                <a:cxn ang="0">
                  <a:pos x="782" y="910"/>
                </a:cxn>
                <a:cxn ang="0">
                  <a:pos x="748" y="895"/>
                </a:cxn>
                <a:cxn ang="0">
                  <a:pos x="770" y="854"/>
                </a:cxn>
                <a:cxn ang="0">
                  <a:pos x="777" y="811"/>
                </a:cxn>
                <a:cxn ang="0">
                  <a:pos x="809" y="815"/>
                </a:cxn>
                <a:cxn ang="0">
                  <a:pos x="822" y="790"/>
                </a:cxn>
                <a:cxn ang="0">
                  <a:pos x="790" y="767"/>
                </a:cxn>
                <a:cxn ang="0">
                  <a:pos x="824" y="751"/>
                </a:cxn>
                <a:cxn ang="0">
                  <a:pos x="859" y="627"/>
                </a:cxn>
                <a:cxn ang="0">
                  <a:pos x="850" y="542"/>
                </a:cxn>
                <a:cxn ang="0">
                  <a:pos x="803" y="474"/>
                </a:cxn>
                <a:cxn ang="0">
                  <a:pos x="746" y="424"/>
                </a:cxn>
                <a:cxn ang="0">
                  <a:pos x="756" y="358"/>
                </a:cxn>
                <a:cxn ang="0">
                  <a:pos x="771" y="242"/>
                </a:cxn>
                <a:cxn ang="0">
                  <a:pos x="733" y="37"/>
                </a:cxn>
                <a:cxn ang="0">
                  <a:pos x="672" y="41"/>
                </a:cxn>
                <a:cxn ang="0">
                  <a:pos x="638" y="180"/>
                </a:cxn>
                <a:cxn ang="0">
                  <a:pos x="659" y="349"/>
                </a:cxn>
                <a:cxn ang="0">
                  <a:pos x="645" y="373"/>
                </a:cxn>
                <a:cxn ang="0">
                  <a:pos x="584" y="336"/>
                </a:cxn>
                <a:cxn ang="0">
                  <a:pos x="554" y="284"/>
                </a:cxn>
                <a:cxn ang="0">
                  <a:pos x="513" y="207"/>
                </a:cxn>
                <a:cxn ang="0">
                  <a:pos x="465" y="140"/>
                </a:cxn>
                <a:cxn ang="0">
                  <a:pos x="413" y="104"/>
                </a:cxn>
                <a:cxn ang="0">
                  <a:pos x="364" y="88"/>
                </a:cxn>
                <a:cxn ang="0">
                  <a:pos x="337" y="97"/>
                </a:cxn>
                <a:cxn ang="0">
                  <a:pos x="361" y="189"/>
                </a:cxn>
                <a:cxn ang="0">
                  <a:pos x="406" y="309"/>
                </a:cxn>
                <a:cxn ang="0">
                  <a:pos x="346" y="320"/>
                </a:cxn>
                <a:cxn ang="0">
                  <a:pos x="221" y="385"/>
                </a:cxn>
                <a:cxn ang="0">
                  <a:pos x="115" y="550"/>
                </a:cxn>
              </a:cxnLst>
              <a:rect l="0" t="0" r="r" b="b"/>
              <a:pathLst>
                <a:path w="859" h="997">
                  <a:moveTo>
                    <a:pt x="103" y="600"/>
                  </a:moveTo>
                  <a:lnTo>
                    <a:pt x="103" y="602"/>
                  </a:lnTo>
                  <a:lnTo>
                    <a:pt x="100" y="607"/>
                  </a:lnTo>
                  <a:lnTo>
                    <a:pt x="96" y="614"/>
                  </a:lnTo>
                  <a:lnTo>
                    <a:pt x="91" y="624"/>
                  </a:lnTo>
                  <a:lnTo>
                    <a:pt x="84" y="633"/>
                  </a:lnTo>
                  <a:lnTo>
                    <a:pt x="76" y="643"/>
                  </a:lnTo>
                  <a:lnTo>
                    <a:pt x="66" y="652"/>
                  </a:lnTo>
                  <a:lnTo>
                    <a:pt x="55" y="659"/>
                  </a:lnTo>
                  <a:lnTo>
                    <a:pt x="43" y="663"/>
                  </a:lnTo>
                  <a:lnTo>
                    <a:pt x="32" y="663"/>
                  </a:lnTo>
                  <a:lnTo>
                    <a:pt x="23" y="660"/>
                  </a:lnTo>
                  <a:lnTo>
                    <a:pt x="15" y="656"/>
                  </a:lnTo>
                  <a:lnTo>
                    <a:pt x="9" y="651"/>
                  </a:lnTo>
                  <a:lnTo>
                    <a:pt x="4" y="646"/>
                  </a:lnTo>
                  <a:lnTo>
                    <a:pt x="1" y="643"/>
                  </a:lnTo>
                  <a:lnTo>
                    <a:pt x="0" y="641"/>
                  </a:lnTo>
                  <a:lnTo>
                    <a:pt x="0" y="643"/>
                  </a:lnTo>
                  <a:lnTo>
                    <a:pt x="0" y="647"/>
                  </a:lnTo>
                  <a:lnTo>
                    <a:pt x="0" y="654"/>
                  </a:lnTo>
                  <a:lnTo>
                    <a:pt x="0" y="663"/>
                  </a:lnTo>
                  <a:lnTo>
                    <a:pt x="1" y="674"/>
                  </a:lnTo>
                  <a:lnTo>
                    <a:pt x="2" y="686"/>
                  </a:lnTo>
                  <a:lnTo>
                    <a:pt x="5" y="699"/>
                  </a:lnTo>
                  <a:lnTo>
                    <a:pt x="9" y="712"/>
                  </a:lnTo>
                  <a:lnTo>
                    <a:pt x="14" y="726"/>
                  </a:lnTo>
                  <a:lnTo>
                    <a:pt x="20" y="739"/>
                  </a:lnTo>
                  <a:lnTo>
                    <a:pt x="29" y="752"/>
                  </a:lnTo>
                  <a:lnTo>
                    <a:pt x="39" y="764"/>
                  </a:lnTo>
                  <a:lnTo>
                    <a:pt x="51" y="774"/>
                  </a:lnTo>
                  <a:lnTo>
                    <a:pt x="65" y="783"/>
                  </a:lnTo>
                  <a:lnTo>
                    <a:pt x="82" y="789"/>
                  </a:lnTo>
                  <a:lnTo>
                    <a:pt x="101" y="793"/>
                  </a:lnTo>
                  <a:lnTo>
                    <a:pt x="139" y="789"/>
                  </a:lnTo>
                  <a:lnTo>
                    <a:pt x="141" y="791"/>
                  </a:lnTo>
                  <a:lnTo>
                    <a:pt x="145" y="796"/>
                  </a:lnTo>
                  <a:lnTo>
                    <a:pt x="153" y="804"/>
                  </a:lnTo>
                  <a:lnTo>
                    <a:pt x="163" y="814"/>
                  </a:lnTo>
                  <a:lnTo>
                    <a:pt x="176" y="825"/>
                  </a:lnTo>
                  <a:lnTo>
                    <a:pt x="191" y="838"/>
                  </a:lnTo>
                  <a:lnTo>
                    <a:pt x="209" y="851"/>
                  </a:lnTo>
                  <a:lnTo>
                    <a:pt x="228" y="864"/>
                  </a:lnTo>
                  <a:lnTo>
                    <a:pt x="237" y="871"/>
                  </a:lnTo>
                  <a:lnTo>
                    <a:pt x="245" y="877"/>
                  </a:lnTo>
                  <a:lnTo>
                    <a:pt x="251" y="884"/>
                  </a:lnTo>
                  <a:lnTo>
                    <a:pt x="257" y="891"/>
                  </a:lnTo>
                  <a:lnTo>
                    <a:pt x="262" y="897"/>
                  </a:lnTo>
                  <a:lnTo>
                    <a:pt x="266" y="903"/>
                  </a:lnTo>
                  <a:lnTo>
                    <a:pt x="269" y="909"/>
                  </a:lnTo>
                  <a:lnTo>
                    <a:pt x="273" y="914"/>
                  </a:lnTo>
                  <a:lnTo>
                    <a:pt x="277" y="920"/>
                  </a:lnTo>
                  <a:lnTo>
                    <a:pt x="280" y="925"/>
                  </a:lnTo>
                  <a:lnTo>
                    <a:pt x="285" y="929"/>
                  </a:lnTo>
                  <a:lnTo>
                    <a:pt x="289" y="934"/>
                  </a:lnTo>
                  <a:lnTo>
                    <a:pt x="295" y="937"/>
                  </a:lnTo>
                  <a:lnTo>
                    <a:pt x="302" y="941"/>
                  </a:lnTo>
                  <a:lnTo>
                    <a:pt x="310" y="943"/>
                  </a:lnTo>
                  <a:lnTo>
                    <a:pt x="320" y="945"/>
                  </a:lnTo>
                  <a:lnTo>
                    <a:pt x="339" y="948"/>
                  </a:lnTo>
                  <a:lnTo>
                    <a:pt x="356" y="947"/>
                  </a:lnTo>
                  <a:lnTo>
                    <a:pt x="370" y="944"/>
                  </a:lnTo>
                  <a:lnTo>
                    <a:pt x="380" y="940"/>
                  </a:lnTo>
                  <a:lnTo>
                    <a:pt x="388" y="933"/>
                  </a:lnTo>
                  <a:lnTo>
                    <a:pt x="391" y="926"/>
                  </a:lnTo>
                  <a:lnTo>
                    <a:pt x="391" y="917"/>
                  </a:lnTo>
                  <a:lnTo>
                    <a:pt x="387" y="909"/>
                  </a:lnTo>
                  <a:lnTo>
                    <a:pt x="380" y="901"/>
                  </a:lnTo>
                  <a:lnTo>
                    <a:pt x="373" y="895"/>
                  </a:lnTo>
                  <a:lnTo>
                    <a:pt x="368" y="890"/>
                  </a:lnTo>
                  <a:lnTo>
                    <a:pt x="362" y="886"/>
                  </a:lnTo>
                  <a:lnTo>
                    <a:pt x="359" y="882"/>
                  </a:lnTo>
                  <a:lnTo>
                    <a:pt x="357" y="877"/>
                  </a:lnTo>
                  <a:lnTo>
                    <a:pt x="358" y="872"/>
                  </a:lnTo>
                  <a:lnTo>
                    <a:pt x="363" y="864"/>
                  </a:lnTo>
                  <a:lnTo>
                    <a:pt x="369" y="857"/>
                  </a:lnTo>
                  <a:lnTo>
                    <a:pt x="377" y="852"/>
                  </a:lnTo>
                  <a:lnTo>
                    <a:pt x="384" y="849"/>
                  </a:lnTo>
                  <a:lnTo>
                    <a:pt x="392" y="847"/>
                  </a:lnTo>
                  <a:lnTo>
                    <a:pt x="400" y="849"/>
                  </a:lnTo>
                  <a:lnTo>
                    <a:pt x="408" y="853"/>
                  </a:lnTo>
                  <a:lnTo>
                    <a:pt x="415" y="859"/>
                  </a:lnTo>
                  <a:lnTo>
                    <a:pt x="422" y="868"/>
                  </a:lnTo>
                  <a:lnTo>
                    <a:pt x="428" y="880"/>
                  </a:lnTo>
                  <a:lnTo>
                    <a:pt x="434" y="895"/>
                  </a:lnTo>
                  <a:lnTo>
                    <a:pt x="441" y="911"/>
                  </a:lnTo>
                  <a:lnTo>
                    <a:pt x="448" y="928"/>
                  </a:lnTo>
                  <a:lnTo>
                    <a:pt x="456" y="944"/>
                  </a:lnTo>
                  <a:lnTo>
                    <a:pt x="464" y="959"/>
                  </a:lnTo>
                  <a:lnTo>
                    <a:pt x="474" y="972"/>
                  </a:lnTo>
                  <a:lnTo>
                    <a:pt x="484" y="982"/>
                  </a:lnTo>
                  <a:lnTo>
                    <a:pt x="490" y="986"/>
                  </a:lnTo>
                  <a:lnTo>
                    <a:pt x="495" y="989"/>
                  </a:lnTo>
                  <a:lnTo>
                    <a:pt x="502" y="992"/>
                  </a:lnTo>
                  <a:lnTo>
                    <a:pt x="508" y="994"/>
                  </a:lnTo>
                  <a:lnTo>
                    <a:pt x="514" y="995"/>
                  </a:lnTo>
                  <a:lnTo>
                    <a:pt x="520" y="996"/>
                  </a:lnTo>
                  <a:lnTo>
                    <a:pt x="526" y="997"/>
                  </a:lnTo>
                  <a:lnTo>
                    <a:pt x="532" y="997"/>
                  </a:lnTo>
                  <a:lnTo>
                    <a:pt x="539" y="997"/>
                  </a:lnTo>
                  <a:lnTo>
                    <a:pt x="545" y="997"/>
                  </a:lnTo>
                  <a:lnTo>
                    <a:pt x="551" y="996"/>
                  </a:lnTo>
                  <a:lnTo>
                    <a:pt x="556" y="995"/>
                  </a:lnTo>
                  <a:lnTo>
                    <a:pt x="562" y="995"/>
                  </a:lnTo>
                  <a:lnTo>
                    <a:pt x="568" y="994"/>
                  </a:lnTo>
                  <a:lnTo>
                    <a:pt x="573" y="993"/>
                  </a:lnTo>
                  <a:lnTo>
                    <a:pt x="578" y="993"/>
                  </a:lnTo>
                  <a:lnTo>
                    <a:pt x="589" y="990"/>
                  </a:lnTo>
                  <a:lnTo>
                    <a:pt x="596" y="986"/>
                  </a:lnTo>
                  <a:lnTo>
                    <a:pt x="600" y="982"/>
                  </a:lnTo>
                  <a:lnTo>
                    <a:pt x="600" y="975"/>
                  </a:lnTo>
                  <a:lnTo>
                    <a:pt x="599" y="968"/>
                  </a:lnTo>
                  <a:lnTo>
                    <a:pt x="595" y="961"/>
                  </a:lnTo>
                  <a:lnTo>
                    <a:pt x="590" y="953"/>
                  </a:lnTo>
                  <a:lnTo>
                    <a:pt x="585" y="946"/>
                  </a:lnTo>
                  <a:lnTo>
                    <a:pt x="578" y="939"/>
                  </a:lnTo>
                  <a:lnTo>
                    <a:pt x="573" y="932"/>
                  </a:lnTo>
                  <a:lnTo>
                    <a:pt x="568" y="926"/>
                  </a:lnTo>
                  <a:lnTo>
                    <a:pt x="564" y="922"/>
                  </a:lnTo>
                  <a:lnTo>
                    <a:pt x="562" y="919"/>
                  </a:lnTo>
                  <a:lnTo>
                    <a:pt x="562" y="917"/>
                  </a:lnTo>
                  <a:lnTo>
                    <a:pt x="566" y="918"/>
                  </a:lnTo>
                  <a:lnTo>
                    <a:pt x="572" y="920"/>
                  </a:lnTo>
                  <a:lnTo>
                    <a:pt x="580" y="923"/>
                  </a:lnTo>
                  <a:lnTo>
                    <a:pt x="589" y="925"/>
                  </a:lnTo>
                  <a:lnTo>
                    <a:pt x="597" y="926"/>
                  </a:lnTo>
                  <a:lnTo>
                    <a:pt x="606" y="927"/>
                  </a:lnTo>
                  <a:lnTo>
                    <a:pt x="615" y="926"/>
                  </a:lnTo>
                  <a:lnTo>
                    <a:pt x="624" y="926"/>
                  </a:lnTo>
                  <a:lnTo>
                    <a:pt x="633" y="925"/>
                  </a:lnTo>
                  <a:lnTo>
                    <a:pt x="641" y="923"/>
                  </a:lnTo>
                  <a:lnTo>
                    <a:pt x="649" y="921"/>
                  </a:lnTo>
                  <a:lnTo>
                    <a:pt x="657" y="919"/>
                  </a:lnTo>
                  <a:lnTo>
                    <a:pt x="665" y="918"/>
                  </a:lnTo>
                  <a:lnTo>
                    <a:pt x="672" y="916"/>
                  </a:lnTo>
                  <a:lnTo>
                    <a:pt x="679" y="915"/>
                  </a:lnTo>
                  <a:lnTo>
                    <a:pt x="685" y="914"/>
                  </a:lnTo>
                  <a:lnTo>
                    <a:pt x="691" y="914"/>
                  </a:lnTo>
                  <a:lnTo>
                    <a:pt x="696" y="914"/>
                  </a:lnTo>
                  <a:lnTo>
                    <a:pt x="704" y="918"/>
                  </a:lnTo>
                  <a:lnTo>
                    <a:pt x="709" y="923"/>
                  </a:lnTo>
                  <a:lnTo>
                    <a:pt x="713" y="932"/>
                  </a:lnTo>
                  <a:lnTo>
                    <a:pt x="717" y="940"/>
                  </a:lnTo>
                  <a:lnTo>
                    <a:pt x="720" y="948"/>
                  </a:lnTo>
                  <a:lnTo>
                    <a:pt x="724" y="955"/>
                  </a:lnTo>
                  <a:lnTo>
                    <a:pt x="730" y="960"/>
                  </a:lnTo>
                  <a:lnTo>
                    <a:pt x="740" y="962"/>
                  </a:lnTo>
                  <a:lnTo>
                    <a:pt x="760" y="961"/>
                  </a:lnTo>
                  <a:lnTo>
                    <a:pt x="774" y="959"/>
                  </a:lnTo>
                  <a:lnTo>
                    <a:pt x="785" y="955"/>
                  </a:lnTo>
                  <a:lnTo>
                    <a:pt x="790" y="948"/>
                  </a:lnTo>
                  <a:lnTo>
                    <a:pt x="793" y="941"/>
                  </a:lnTo>
                  <a:lnTo>
                    <a:pt x="793" y="933"/>
                  </a:lnTo>
                  <a:lnTo>
                    <a:pt x="791" y="925"/>
                  </a:lnTo>
                  <a:lnTo>
                    <a:pt x="787" y="915"/>
                  </a:lnTo>
                  <a:lnTo>
                    <a:pt x="782" y="910"/>
                  </a:lnTo>
                  <a:lnTo>
                    <a:pt x="775" y="906"/>
                  </a:lnTo>
                  <a:lnTo>
                    <a:pt x="766" y="904"/>
                  </a:lnTo>
                  <a:lnTo>
                    <a:pt x="758" y="902"/>
                  </a:lnTo>
                  <a:lnTo>
                    <a:pt x="752" y="899"/>
                  </a:lnTo>
                  <a:lnTo>
                    <a:pt x="748" y="895"/>
                  </a:lnTo>
                  <a:lnTo>
                    <a:pt x="747" y="888"/>
                  </a:lnTo>
                  <a:lnTo>
                    <a:pt x="752" y="879"/>
                  </a:lnTo>
                  <a:lnTo>
                    <a:pt x="759" y="868"/>
                  </a:lnTo>
                  <a:lnTo>
                    <a:pt x="765" y="861"/>
                  </a:lnTo>
                  <a:lnTo>
                    <a:pt x="770" y="854"/>
                  </a:lnTo>
                  <a:lnTo>
                    <a:pt x="774" y="847"/>
                  </a:lnTo>
                  <a:lnTo>
                    <a:pt x="776" y="841"/>
                  </a:lnTo>
                  <a:lnTo>
                    <a:pt x="778" y="834"/>
                  </a:lnTo>
                  <a:lnTo>
                    <a:pt x="778" y="824"/>
                  </a:lnTo>
                  <a:lnTo>
                    <a:pt x="777" y="811"/>
                  </a:lnTo>
                  <a:lnTo>
                    <a:pt x="778" y="801"/>
                  </a:lnTo>
                  <a:lnTo>
                    <a:pt x="783" y="800"/>
                  </a:lnTo>
                  <a:lnTo>
                    <a:pt x="790" y="803"/>
                  </a:lnTo>
                  <a:lnTo>
                    <a:pt x="800" y="808"/>
                  </a:lnTo>
                  <a:lnTo>
                    <a:pt x="809" y="815"/>
                  </a:lnTo>
                  <a:lnTo>
                    <a:pt x="817" y="819"/>
                  </a:lnTo>
                  <a:lnTo>
                    <a:pt x="823" y="818"/>
                  </a:lnTo>
                  <a:lnTo>
                    <a:pt x="827" y="810"/>
                  </a:lnTo>
                  <a:lnTo>
                    <a:pt x="826" y="799"/>
                  </a:lnTo>
                  <a:lnTo>
                    <a:pt x="822" y="790"/>
                  </a:lnTo>
                  <a:lnTo>
                    <a:pt x="816" y="782"/>
                  </a:lnTo>
                  <a:lnTo>
                    <a:pt x="809" y="777"/>
                  </a:lnTo>
                  <a:lnTo>
                    <a:pt x="801" y="772"/>
                  </a:lnTo>
                  <a:lnTo>
                    <a:pt x="795" y="769"/>
                  </a:lnTo>
                  <a:lnTo>
                    <a:pt x="790" y="767"/>
                  </a:lnTo>
                  <a:lnTo>
                    <a:pt x="789" y="767"/>
                  </a:lnTo>
                  <a:lnTo>
                    <a:pt x="791" y="767"/>
                  </a:lnTo>
                  <a:lnTo>
                    <a:pt x="800" y="765"/>
                  </a:lnTo>
                  <a:lnTo>
                    <a:pt x="811" y="761"/>
                  </a:lnTo>
                  <a:lnTo>
                    <a:pt x="824" y="751"/>
                  </a:lnTo>
                  <a:lnTo>
                    <a:pt x="836" y="738"/>
                  </a:lnTo>
                  <a:lnTo>
                    <a:pt x="848" y="716"/>
                  </a:lnTo>
                  <a:lnTo>
                    <a:pt x="856" y="687"/>
                  </a:lnTo>
                  <a:lnTo>
                    <a:pt x="859" y="648"/>
                  </a:lnTo>
                  <a:lnTo>
                    <a:pt x="859" y="627"/>
                  </a:lnTo>
                  <a:lnTo>
                    <a:pt x="859" y="607"/>
                  </a:lnTo>
                  <a:lnTo>
                    <a:pt x="858" y="589"/>
                  </a:lnTo>
                  <a:lnTo>
                    <a:pt x="857" y="572"/>
                  </a:lnTo>
                  <a:lnTo>
                    <a:pt x="854" y="557"/>
                  </a:lnTo>
                  <a:lnTo>
                    <a:pt x="850" y="542"/>
                  </a:lnTo>
                  <a:lnTo>
                    <a:pt x="845" y="527"/>
                  </a:lnTo>
                  <a:lnTo>
                    <a:pt x="838" y="514"/>
                  </a:lnTo>
                  <a:lnTo>
                    <a:pt x="828" y="500"/>
                  </a:lnTo>
                  <a:lnTo>
                    <a:pt x="816" y="486"/>
                  </a:lnTo>
                  <a:lnTo>
                    <a:pt x="803" y="474"/>
                  </a:lnTo>
                  <a:lnTo>
                    <a:pt x="790" y="462"/>
                  </a:lnTo>
                  <a:lnTo>
                    <a:pt x="777" y="451"/>
                  </a:lnTo>
                  <a:lnTo>
                    <a:pt x="764" y="440"/>
                  </a:lnTo>
                  <a:lnTo>
                    <a:pt x="754" y="432"/>
                  </a:lnTo>
                  <a:lnTo>
                    <a:pt x="746" y="424"/>
                  </a:lnTo>
                  <a:lnTo>
                    <a:pt x="742" y="416"/>
                  </a:lnTo>
                  <a:lnTo>
                    <a:pt x="742" y="404"/>
                  </a:lnTo>
                  <a:lnTo>
                    <a:pt x="745" y="390"/>
                  </a:lnTo>
                  <a:lnTo>
                    <a:pt x="749" y="375"/>
                  </a:lnTo>
                  <a:lnTo>
                    <a:pt x="756" y="358"/>
                  </a:lnTo>
                  <a:lnTo>
                    <a:pt x="762" y="339"/>
                  </a:lnTo>
                  <a:lnTo>
                    <a:pt x="768" y="320"/>
                  </a:lnTo>
                  <a:lnTo>
                    <a:pt x="772" y="301"/>
                  </a:lnTo>
                  <a:lnTo>
                    <a:pt x="773" y="276"/>
                  </a:lnTo>
                  <a:lnTo>
                    <a:pt x="771" y="242"/>
                  </a:lnTo>
                  <a:lnTo>
                    <a:pt x="766" y="202"/>
                  </a:lnTo>
                  <a:lnTo>
                    <a:pt x="759" y="158"/>
                  </a:lnTo>
                  <a:lnTo>
                    <a:pt x="751" y="114"/>
                  </a:lnTo>
                  <a:lnTo>
                    <a:pt x="742" y="73"/>
                  </a:lnTo>
                  <a:lnTo>
                    <a:pt x="733" y="37"/>
                  </a:lnTo>
                  <a:lnTo>
                    <a:pt x="724" y="12"/>
                  </a:lnTo>
                  <a:lnTo>
                    <a:pt x="714" y="0"/>
                  </a:lnTo>
                  <a:lnTo>
                    <a:pt x="701" y="3"/>
                  </a:lnTo>
                  <a:lnTo>
                    <a:pt x="687" y="18"/>
                  </a:lnTo>
                  <a:lnTo>
                    <a:pt x="672" y="41"/>
                  </a:lnTo>
                  <a:lnTo>
                    <a:pt x="658" y="70"/>
                  </a:lnTo>
                  <a:lnTo>
                    <a:pt x="647" y="101"/>
                  </a:lnTo>
                  <a:lnTo>
                    <a:pt x="639" y="132"/>
                  </a:lnTo>
                  <a:lnTo>
                    <a:pt x="637" y="158"/>
                  </a:lnTo>
                  <a:lnTo>
                    <a:pt x="638" y="180"/>
                  </a:lnTo>
                  <a:lnTo>
                    <a:pt x="641" y="210"/>
                  </a:lnTo>
                  <a:lnTo>
                    <a:pt x="645" y="246"/>
                  </a:lnTo>
                  <a:lnTo>
                    <a:pt x="650" y="283"/>
                  </a:lnTo>
                  <a:lnTo>
                    <a:pt x="655" y="320"/>
                  </a:lnTo>
                  <a:lnTo>
                    <a:pt x="659" y="349"/>
                  </a:lnTo>
                  <a:lnTo>
                    <a:pt x="662" y="370"/>
                  </a:lnTo>
                  <a:lnTo>
                    <a:pt x="663" y="378"/>
                  </a:lnTo>
                  <a:lnTo>
                    <a:pt x="661" y="378"/>
                  </a:lnTo>
                  <a:lnTo>
                    <a:pt x="654" y="375"/>
                  </a:lnTo>
                  <a:lnTo>
                    <a:pt x="645" y="373"/>
                  </a:lnTo>
                  <a:lnTo>
                    <a:pt x="633" y="368"/>
                  </a:lnTo>
                  <a:lnTo>
                    <a:pt x="620" y="362"/>
                  </a:lnTo>
                  <a:lnTo>
                    <a:pt x="607" y="355"/>
                  </a:lnTo>
                  <a:lnTo>
                    <a:pt x="595" y="346"/>
                  </a:lnTo>
                  <a:lnTo>
                    <a:pt x="584" y="336"/>
                  </a:lnTo>
                  <a:lnTo>
                    <a:pt x="580" y="329"/>
                  </a:lnTo>
                  <a:lnTo>
                    <a:pt x="574" y="320"/>
                  </a:lnTo>
                  <a:lnTo>
                    <a:pt x="568" y="310"/>
                  </a:lnTo>
                  <a:lnTo>
                    <a:pt x="561" y="298"/>
                  </a:lnTo>
                  <a:lnTo>
                    <a:pt x="554" y="284"/>
                  </a:lnTo>
                  <a:lnTo>
                    <a:pt x="547" y="269"/>
                  </a:lnTo>
                  <a:lnTo>
                    <a:pt x="539" y="254"/>
                  </a:lnTo>
                  <a:lnTo>
                    <a:pt x="531" y="238"/>
                  </a:lnTo>
                  <a:lnTo>
                    <a:pt x="522" y="223"/>
                  </a:lnTo>
                  <a:lnTo>
                    <a:pt x="513" y="207"/>
                  </a:lnTo>
                  <a:lnTo>
                    <a:pt x="504" y="192"/>
                  </a:lnTo>
                  <a:lnTo>
                    <a:pt x="494" y="177"/>
                  </a:lnTo>
                  <a:lnTo>
                    <a:pt x="485" y="163"/>
                  </a:lnTo>
                  <a:lnTo>
                    <a:pt x="475" y="151"/>
                  </a:lnTo>
                  <a:lnTo>
                    <a:pt x="465" y="140"/>
                  </a:lnTo>
                  <a:lnTo>
                    <a:pt x="455" y="131"/>
                  </a:lnTo>
                  <a:lnTo>
                    <a:pt x="444" y="123"/>
                  </a:lnTo>
                  <a:lnTo>
                    <a:pt x="434" y="116"/>
                  </a:lnTo>
                  <a:lnTo>
                    <a:pt x="423" y="109"/>
                  </a:lnTo>
                  <a:lnTo>
                    <a:pt x="413" y="104"/>
                  </a:lnTo>
                  <a:lnTo>
                    <a:pt x="402" y="99"/>
                  </a:lnTo>
                  <a:lnTo>
                    <a:pt x="392" y="95"/>
                  </a:lnTo>
                  <a:lnTo>
                    <a:pt x="382" y="92"/>
                  </a:lnTo>
                  <a:lnTo>
                    <a:pt x="373" y="89"/>
                  </a:lnTo>
                  <a:lnTo>
                    <a:pt x="364" y="88"/>
                  </a:lnTo>
                  <a:lnTo>
                    <a:pt x="357" y="88"/>
                  </a:lnTo>
                  <a:lnTo>
                    <a:pt x="350" y="89"/>
                  </a:lnTo>
                  <a:lnTo>
                    <a:pt x="345" y="90"/>
                  </a:lnTo>
                  <a:lnTo>
                    <a:pt x="340" y="93"/>
                  </a:lnTo>
                  <a:lnTo>
                    <a:pt x="337" y="97"/>
                  </a:lnTo>
                  <a:lnTo>
                    <a:pt x="336" y="102"/>
                  </a:lnTo>
                  <a:lnTo>
                    <a:pt x="336" y="109"/>
                  </a:lnTo>
                  <a:lnTo>
                    <a:pt x="341" y="128"/>
                  </a:lnTo>
                  <a:lnTo>
                    <a:pt x="349" y="156"/>
                  </a:lnTo>
                  <a:lnTo>
                    <a:pt x="361" y="189"/>
                  </a:lnTo>
                  <a:lnTo>
                    <a:pt x="373" y="223"/>
                  </a:lnTo>
                  <a:lnTo>
                    <a:pt x="385" y="256"/>
                  </a:lnTo>
                  <a:lnTo>
                    <a:pt x="396" y="283"/>
                  </a:lnTo>
                  <a:lnTo>
                    <a:pt x="403" y="302"/>
                  </a:lnTo>
                  <a:lnTo>
                    <a:pt x="406" y="309"/>
                  </a:lnTo>
                  <a:lnTo>
                    <a:pt x="403" y="309"/>
                  </a:lnTo>
                  <a:lnTo>
                    <a:pt x="395" y="310"/>
                  </a:lnTo>
                  <a:lnTo>
                    <a:pt x="383" y="311"/>
                  </a:lnTo>
                  <a:lnTo>
                    <a:pt x="366" y="315"/>
                  </a:lnTo>
                  <a:lnTo>
                    <a:pt x="346" y="320"/>
                  </a:lnTo>
                  <a:lnTo>
                    <a:pt x="323" y="327"/>
                  </a:lnTo>
                  <a:lnTo>
                    <a:pt x="299" y="337"/>
                  </a:lnTo>
                  <a:lnTo>
                    <a:pt x="273" y="349"/>
                  </a:lnTo>
                  <a:lnTo>
                    <a:pt x="247" y="365"/>
                  </a:lnTo>
                  <a:lnTo>
                    <a:pt x="221" y="385"/>
                  </a:lnTo>
                  <a:lnTo>
                    <a:pt x="195" y="408"/>
                  </a:lnTo>
                  <a:lnTo>
                    <a:pt x="171" y="436"/>
                  </a:lnTo>
                  <a:lnTo>
                    <a:pt x="149" y="469"/>
                  </a:lnTo>
                  <a:lnTo>
                    <a:pt x="130" y="507"/>
                  </a:lnTo>
                  <a:lnTo>
                    <a:pt x="115" y="550"/>
                  </a:lnTo>
                  <a:lnTo>
                    <a:pt x="103" y="600"/>
                  </a:lnTo>
                  <a:close/>
                </a:path>
              </a:pathLst>
            </a:custGeom>
            <a:solidFill>
              <a:srgbClr val="FFFFF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94" name="Freeform 7"/>
            <p:cNvSpPr>
              <a:spLocks/>
            </p:cNvSpPr>
            <p:nvPr/>
          </p:nvSpPr>
          <p:spPr bwMode="auto">
            <a:xfrm>
              <a:off x="4613" y="2042"/>
              <a:ext cx="221" cy="143"/>
            </a:xfrm>
            <a:custGeom>
              <a:avLst/>
              <a:gdLst/>
              <a:ahLst/>
              <a:cxnLst>
                <a:cxn ang="0">
                  <a:pos x="98" y="12"/>
                </a:cxn>
                <a:cxn ang="0">
                  <a:pos x="92" y="10"/>
                </a:cxn>
                <a:cxn ang="0">
                  <a:pos x="79" y="7"/>
                </a:cxn>
                <a:cxn ang="0">
                  <a:pos x="63" y="6"/>
                </a:cxn>
                <a:cxn ang="0">
                  <a:pos x="45" y="6"/>
                </a:cxn>
                <a:cxn ang="0">
                  <a:pos x="28" y="9"/>
                </a:cxn>
                <a:cxn ang="0">
                  <a:pos x="14" y="17"/>
                </a:cxn>
                <a:cxn ang="0">
                  <a:pos x="4" y="30"/>
                </a:cxn>
                <a:cxn ang="0">
                  <a:pos x="0" y="57"/>
                </a:cxn>
                <a:cxn ang="0">
                  <a:pos x="4" y="81"/>
                </a:cxn>
                <a:cxn ang="0">
                  <a:pos x="14" y="93"/>
                </a:cxn>
                <a:cxn ang="0">
                  <a:pos x="28" y="97"/>
                </a:cxn>
                <a:cxn ang="0">
                  <a:pos x="40" y="97"/>
                </a:cxn>
                <a:cxn ang="0">
                  <a:pos x="43" y="101"/>
                </a:cxn>
                <a:cxn ang="0">
                  <a:pos x="40" y="108"/>
                </a:cxn>
                <a:cxn ang="0">
                  <a:pos x="35" y="114"/>
                </a:cxn>
                <a:cxn ang="0">
                  <a:pos x="32" y="117"/>
                </a:cxn>
                <a:cxn ang="0">
                  <a:pos x="29" y="121"/>
                </a:cxn>
                <a:cxn ang="0">
                  <a:pos x="29" y="125"/>
                </a:cxn>
                <a:cxn ang="0">
                  <a:pos x="36" y="132"/>
                </a:cxn>
                <a:cxn ang="0">
                  <a:pos x="49" y="139"/>
                </a:cxn>
                <a:cxn ang="0">
                  <a:pos x="63" y="143"/>
                </a:cxn>
                <a:cxn ang="0">
                  <a:pos x="73" y="142"/>
                </a:cxn>
                <a:cxn ang="0">
                  <a:pos x="78" y="134"/>
                </a:cxn>
                <a:cxn ang="0">
                  <a:pos x="78" y="118"/>
                </a:cxn>
                <a:cxn ang="0">
                  <a:pos x="79" y="95"/>
                </a:cxn>
                <a:cxn ang="0">
                  <a:pos x="85" y="72"/>
                </a:cxn>
                <a:cxn ang="0">
                  <a:pos x="93" y="55"/>
                </a:cxn>
                <a:cxn ang="0">
                  <a:pos x="104" y="48"/>
                </a:cxn>
                <a:cxn ang="0">
                  <a:pos x="115" y="48"/>
                </a:cxn>
                <a:cxn ang="0">
                  <a:pos x="124" y="49"/>
                </a:cxn>
                <a:cxn ang="0">
                  <a:pos x="133" y="47"/>
                </a:cxn>
                <a:cxn ang="0">
                  <a:pos x="140" y="40"/>
                </a:cxn>
                <a:cxn ang="0">
                  <a:pos x="147" y="33"/>
                </a:cxn>
                <a:cxn ang="0">
                  <a:pos x="152" y="30"/>
                </a:cxn>
                <a:cxn ang="0">
                  <a:pos x="158" y="33"/>
                </a:cxn>
                <a:cxn ang="0">
                  <a:pos x="165" y="43"/>
                </a:cxn>
                <a:cxn ang="0">
                  <a:pos x="175" y="56"/>
                </a:cxn>
                <a:cxn ang="0">
                  <a:pos x="187" y="71"/>
                </a:cxn>
                <a:cxn ang="0">
                  <a:pos x="199" y="79"/>
                </a:cxn>
                <a:cxn ang="0">
                  <a:pos x="208" y="77"/>
                </a:cxn>
                <a:cxn ang="0">
                  <a:pos x="216" y="68"/>
                </a:cxn>
                <a:cxn ang="0">
                  <a:pos x="221" y="54"/>
                </a:cxn>
                <a:cxn ang="0">
                  <a:pos x="219" y="38"/>
                </a:cxn>
                <a:cxn ang="0">
                  <a:pos x="211" y="24"/>
                </a:cxn>
                <a:cxn ang="0">
                  <a:pos x="202" y="16"/>
                </a:cxn>
                <a:cxn ang="0">
                  <a:pos x="190" y="13"/>
                </a:cxn>
                <a:cxn ang="0">
                  <a:pos x="177" y="11"/>
                </a:cxn>
                <a:cxn ang="0">
                  <a:pos x="162" y="9"/>
                </a:cxn>
                <a:cxn ang="0">
                  <a:pos x="142" y="3"/>
                </a:cxn>
                <a:cxn ang="0">
                  <a:pos x="121" y="0"/>
                </a:cxn>
                <a:cxn ang="0">
                  <a:pos x="105" y="5"/>
                </a:cxn>
              </a:cxnLst>
              <a:rect l="0" t="0" r="r" b="b"/>
              <a:pathLst>
                <a:path w="221" h="143">
                  <a:moveTo>
                    <a:pt x="100" y="12"/>
                  </a:moveTo>
                  <a:lnTo>
                    <a:pt x="98" y="12"/>
                  </a:lnTo>
                  <a:lnTo>
                    <a:pt x="96" y="11"/>
                  </a:lnTo>
                  <a:lnTo>
                    <a:pt x="92" y="10"/>
                  </a:lnTo>
                  <a:lnTo>
                    <a:pt x="86" y="9"/>
                  </a:lnTo>
                  <a:lnTo>
                    <a:pt x="79" y="7"/>
                  </a:lnTo>
                  <a:lnTo>
                    <a:pt x="71" y="7"/>
                  </a:lnTo>
                  <a:lnTo>
                    <a:pt x="63" y="6"/>
                  </a:lnTo>
                  <a:lnTo>
                    <a:pt x="54" y="6"/>
                  </a:lnTo>
                  <a:lnTo>
                    <a:pt x="45" y="6"/>
                  </a:lnTo>
                  <a:lnTo>
                    <a:pt x="36" y="7"/>
                  </a:lnTo>
                  <a:lnTo>
                    <a:pt x="28" y="9"/>
                  </a:lnTo>
                  <a:lnTo>
                    <a:pt x="21" y="13"/>
                  </a:lnTo>
                  <a:lnTo>
                    <a:pt x="14" y="17"/>
                  </a:lnTo>
                  <a:lnTo>
                    <a:pt x="9" y="23"/>
                  </a:lnTo>
                  <a:lnTo>
                    <a:pt x="4" y="30"/>
                  </a:lnTo>
                  <a:lnTo>
                    <a:pt x="2" y="39"/>
                  </a:lnTo>
                  <a:lnTo>
                    <a:pt x="0" y="57"/>
                  </a:lnTo>
                  <a:lnTo>
                    <a:pt x="1" y="71"/>
                  </a:lnTo>
                  <a:lnTo>
                    <a:pt x="4" y="81"/>
                  </a:lnTo>
                  <a:lnTo>
                    <a:pt x="9" y="89"/>
                  </a:lnTo>
                  <a:lnTo>
                    <a:pt x="14" y="93"/>
                  </a:lnTo>
                  <a:lnTo>
                    <a:pt x="21" y="96"/>
                  </a:lnTo>
                  <a:lnTo>
                    <a:pt x="28" y="97"/>
                  </a:lnTo>
                  <a:lnTo>
                    <a:pt x="34" y="97"/>
                  </a:lnTo>
                  <a:lnTo>
                    <a:pt x="40" y="97"/>
                  </a:lnTo>
                  <a:lnTo>
                    <a:pt x="43" y="98"/>
                  </a:lnTo>
                  <a:lnTo>
                    <a:pt x="43" y="101"/>
                  </a:lnTo>
                  <a:lnTo>
                    <a:pt x="42" y="104"/>
                  </a:lnTo>
                  <a:lnTo>
                    <a:pt x="40" y="108"/>
                  </a:lnTo>
                  <a:lnTo>
                    <a:pt x="38" y="111"/>
                  </a:lnTo>
                  <a:lnTo>
                    <a:pt x="35" y="114"/>
                  </a:lnTo>
                  <a:lnTo>
                    <a:pt x="33" y="116"/>
                  </a:lnTo>
                  <a:lnTo>
                    <a:pt x="32" y="117"/>
                  </a:lnTo>
                  <a:lnTo>
                    <a:pt x="30" y="119"/>
                  </a:lnTo>
                  <a:lnTo>
                    <a:pt x="29" y="121"/>
                  </a:lnTo>
                  <a:lnTo>
                    <a:pt x="28" y="123"/>
                  </a:lnTo>
                  <a:lnTo>
                    <a:pt x="29" y="125"/>
                  </a:lnTo>
                  <a:lnTo>
                    <a:pt x="32" y="129"/>
                  </a:lnTo>
                  <a:lnTo>
                    <a:pt x="36" y="132"/>
                  </a:lnTo>
                  <a:lnTo>
                    <a:pt x="42" y="136"/>
                  </a:lnTo>
                  <a:lnTo>
                    <a:pt x="49" y="139"/>
                  </a:lnTo>
                  <a:lnTo>
                    <a:pt x="56" y="142"/>
                  </a:lnTo>
                  <a:lnTo>
                    <a:pt x="63" y="143"/>
                  </a:lnTo>
                  <a:lnTo>
                    <a:pt x="68" y="143"/>
                  </a:lnTo>
                  <a:lnTo>
                    <a:pt x="73" y="142"/>
                  </a:lnTo>
                  <a:lnTo>
                    <a:pt x="76" y="139"/>
                  </a:lnTo>
                  <a:lnTo>
                    <a:pt x="78" y="134"/>
                  </a:lnTo>
                  <a:lnTo>
                    <a:pt x="78" y="127"/>
                  </a:lnTo>
                  <a:lnTo>
                    <a:pt x="78" y="118"/>
                  </a:lnTo>
                  <a:lnTo>
                    <a:pt x="78" y="107"/>
                  </a:lnTo>
                  <a:lnTo>
                    <a:pt x="79" y="95"/>
                  </a:lnTo>
                  <a:lnTo>
                    <a:pt x="82" y="83"/>
                  </a:lnTo>
                  <a:lnTo>
                    <a:pt x="85" y="72"/>
                  </a:lnTo>
                  <a:lnTo>
                    <a:pt x="88" y="62"/>
                  </a:lnTo>
                  <a:lnTo>
                    <a:pt x="93" y="55"/>
                  </a:lnTo>
                  <a:lnTo>
                    <a:pt x="98" y="50"/>
                  </a:lnTo>
                  <a:lnTo>
                    <a:pt x="104" y="48"/>
                  </a:lnTo>
                  <a:lnTo>
                    <a:pt x="109" y="47"/>
                  </a:lnTo>
                  <a:lnTo>
                    <a:pt x="115" y="48"/>
                  </a:lnTo>
                  <a:lnTo>
                    <a:pt x="120" y="48"/>
                  </a:lnTo>
                  <a:lnTo>
                    <a:pt x="124" y="49"/>
                  </a:lnTo>
                  <a:lnTo>
                    <a:pt x="129" y="48"/>
                  </a:lnTo>
                  <a:lnTo>
                    <a:pt x="133" y="47"/>
                  </a:lnTo>
                  <a:lnTo>
                    <a:pt x="137" y="44"/>
                  </a:lnTo>
                  <a:lnTo>
                    <a:pt x="140" y="40"/>
                  </a:lnTo>
                  <a:lnTo>
                    <a:pt x="143" y="36"/>
                  </a:lnTo>
                  <a:lnTo>
                    <a:pt x="147" y="33"/>
                  </a:lnTo>
                  <a:lnTo>
                    <a:pt x="149" y="31"/>
                  </a:lnTo>
                  <a:lnTo>
                    <a:pt x="152" y="30"/>
                  </a:lnTo>
                  <a:lnTo>
                    <a:pt x="155" y="31"/>
                  </a:lnTo>
                  <a:lnTo>
                    <a:pt x="158" y="33"/>
                  </a:lnTo>
                  <a:lnTo>
                    <a:pt x="161" y="37"/>
                  </a:lnTo>
                  <a:lnTo>
                    <a:pt x="165" y="43"/>
                  </a:lnTo>
                  <a:lnTo>
                    <a:pt x="170" y="49"/>
                  </a:lnTo>
                  <a:lnTo>
                    <a:pt x="175" y="56"/>
                  </a:lnTo>
                  <a:lnTo>
                    <a:pt x="181" y="64"/>
                  </a:lnTo>
                  <a:lnTo>
                    <a:pt x="187" y="71"/>
                  </a:lnTo>
                  <a:lnTo>
                    <a:pt x="193" y="76"/>
                  </a:lnTo>
                  <a:lnTo>
                    <a:pt x="199" y="79"/>
                  </a:lnTo>
                  <a:lnTo>
                    <a:pt x="204" y="79"/>
                  </a:lnTo>
                  <a:lnTo>
                    <a:pt x="208" y="77"/>
                  </a:lnTo>
                  <a:lnTo>
                    <a:pt x="212" y="74"/>
                  </a:lnTo>
                  <a:lnTo>
                    <a:pt x="216" y="68"/>
                  </a:lnTo>
                  <a:lnTo>
                    <a:pt x="219" y="62"/>
                  </a:lnTo>
                  <a:lnTo>
                    <a:pt x="221" y="54"/>
                  </a:lnTo>
                  <a:lnTo>
                    <a:pt x="221" y="46"/>
                  </a:lnTo>
                  <a:lnTo>
                    <a:pt x="219" y="38"/>
                  </a:lnTo>
                  <a:lnTo>
                    <a:pt x="216" y="30"/>
                  </a:lnTo>
                  <a:lnTo>
                    <a:pt x="211" y="24"/>
                  </a:lnTo>
                  <a:lnTo>
                    <a:pt x="207" y="19"/>
                  </a:lnTo>
                  <a:lnTo>
                    <a:pt x="202" y="16"/>
                  </a:lnTo>
                  <a:lnTo>
                    <a:pt x="196" y="14"/>
                  </a:lnTo>
                  <a:lnTo>
                    <a:pt x="190" y="13"/>
                  </a:lnTo>
                  <a:lnTo>
                    <a:pt x="184" y="12"/>
                  </a:lnTo>
                  <a:lnTo>
                    <a:pt x="177" y="11"/>
                  </a:lnTo>
                  <a:lnTo>
                    <a:pt x="170" y="10"/>
                  </a:lnTo>
                  <a:lnTo>
                    <a:pt x="162" y="9"/>
                  </a:lnTo>
                  <a:lnTo>
                    <a:pt x="153" y="6"/>
                  </a:lnTo>
                  <a:lnTo>
                    <a:pt x="142" y="3"/>
                  </a:lnTo>
                  <a:lnTo>
                    <a:pt x="131" y="2"/>
                  </a:lnTo>
                  <a:lnTo>
                    <a:pt x="121" y="0"/>
                  </a:lnTo>
                  <a:lnTo>
                    <a:pt x="112" y="2"/>
                  </a:lnTo>
                  <a:lnTo>
                    <a:pt x="105" y="5"/>
                  </a:lnTo>
                  <a:lnTo>
                    <a:pt x="100" y="12"/>
                  </a:lnTo>
                  <a:close/>
                </a:path>
              </a:pathLst>
            </a:custGeom>
            <a:solidFill>
              <a:srgbClr val="FFBAEF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95" name="Freeform 8"/>
            <p:cNvSpPr>
              <a:spLocks/>
            </p:cNvSpPr>
            <p:nvPr/>
          </p:nvSpPr>
          <p:spPr bwMode="auto">
            <a:xfrm>
              <a:off x="4704" y="1920"/>
              <a:ext cx="432" cy="192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7" y="4"/>
                </a:cxn>
                <a:cxn ang="0">
                  <a:pos x="14" y="8"/>
                </a:cxn>
                <a:cxn ang="0">
                  <a:pos x="21" y="13"/>
                </a:cxn>
                <a:cxn ang="0">
                  <a:pos x="28" y="18"/>
                </a:cxn>
                <a:cxn ang="0">
                  <a:pos x="35" y="23"/>
                </a:cxn>
                <a:cxn ang="0">
                  <a:pos x="41" y="27"/>
                </a:cxn>
                <a:cxn ang="0">
                  <a:pos x="47" y="33"/>
                </a:cxn>
                <a:cxn ang="0">
                  <a:pos x="54" y="38"/>
                </a:cxn>
                <a:cxn ang="0">
                  <a:pos x="60" y="44"/>
                </a:cxn>
                <a:cxn ang="0">
                  <a:pos x="66" y="49"/>
                </a:cxn>
                <a:cxn ang="0">
                  <a:pos x="72" y="54"/>
                </a:cxn>
                <a:cxn ang="0">
                  <a:pos x="78" y="60"/>
                </a:cxn>
                <a:cxn ang="0">
                  <a:pos x="84" y="66"/>
                </a:cxn>
                <a:cxn ang="0">
                  <a:pos x="90" y="71"/>
                </a:cxn>
                <a:cxn ang="0">
                  <a:pos x="97" y="77"/>
                </a:cxn>
                <a:cxn ang="0">
                  <a:pos x="103" y="82"/>
                </a:cxn>
                <a:cxn ang="0">
                  <a:pos x="114" y="93"/>
                </a:cxn>
                <a:cxn ang="0">
                  <a:pos x="122" y="106"/>
                </a:cxn>
                <a:cxn ang="0">
                  <a:pos x="128" y="120"/>
                </a:cxn>
                <a:cxn ang="0">
                  <a:pos x="132" y="135"/>
                </a:cxn>
                <a:cxn ang="0">
                  <a:pos x="136" y="151"/>
                </a:cxn>
                <a:cxn ang="0">
                  <a:pos x="138" y="167"/>
                </a:cxn>
                <a:cxn ang="0">
                  <a:pos x="141" y="182"/>
                </a:cxn>
                <a:cxn ang="0">
                  <a:pos x="144" y="197"/>
                </a:cxn>
                <a:cxn ang="0">
                  <a:pos x="145" y="198"/>
                </a:cxn>
                <a:cxn ang="0">
                  <a:pos x="146" y="197"/>
                </a:cxn>
                <a:cxn ang="0">
                  <a:pos x="146" y="196"/>
                </a:cxn>
                <a:cxn ang="0">
                  <a:pos x="147" y="194"/>
                </a:cxn>
                <a:cxn ang="0">
                  <a:pos x="145" y="179"/>
                </a:cxn>
                <a:cxn ang="0">
                  <a:pos x="143" y="165"/>
                </a:cxn>
                <a:cxn ang="0">
                  <a:pos x="141" y="150"/>
                </a:cxn>
                <a:cxn ang="0">
                  <a:pos x="138" y="136"/>
                </a:cxn>
                <a:cxn ang="0">
                  <a:pos x="134" y="121"/>
                </a:cxn>
                <a:cxn ang="0">
                  <a:pos x="128" y="108"/>
                </a:cxn>
                <a:cxn ang="0">
                  <a:pos x="121" y="95"/>
                </a:cxn>
                <a:cxn ang="0">
                  <a:pos x="112" y="83"/>
                </a:cxn>
                <a:cxn ang="0">
                  <a:pos x="106" y="76"/>
                </a:cxn>
                <a:cxn ang="0">
                  <a:pos x="100" y="71"/>
                </a:cxn>
                <a:cxn ang="0">
                  <a:pos x="93" y="65"/>
                </a:cxn>
                <a:cxn ang="0">
                  <a:pos x="86" y="59"/>
                </a:cxn>
                <a:cxn ang="0">
                  <a:pos x="79" y="54"/>
                </a:cxn>
                <a:cxn ang="0">
                  <a:pos x="73" y="49"/>
                </a:cxn>
                <a:cxn ang="0">
                  <a:pos x="66" y="43"/>
                </a:cxn>
                <a:cxn ang="0">
                  <a:pos x="59" y="38"/>
                </a:cxn>
                <a:cxn ang="0">
                  <a:pos x="52" y="32"/>
                </a:cxn>
                <a:cxn ang="0">
                  <a:pos x="45" y="27"/>
                </a:cxn>
                <a:cxn ang="0">
                  <a:pos x="38" y="22"/>
                </a:cxn>
                <a:cxn ang="0">
                  <a:pos x="31" y="16"/>
                </a:cxn>
                <a:cxn ang="0">
                  <a:pos x="24" y="12"/>
                </a:cxn>
                <a:cxn ang="0">
                  <a:pos x="16" y="8"/>
                </a:cxn>
                <a:cxn ang="0">
                  <a:pos x="8" y="4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47" h="198">
                  <a:moveTo>
                    <a:pt x="0" y="0"/>
                  </a:moveTo>
                  <a:lnTo>
                    <a:pt x="7" y="4"/>
                  </a:lnTo>
                  <a:lnTo>
                    <a:pt x="14" y="8"/>
                  </a:lnTo>
                  <a:lnTo>
                    <a:pt x="21" y="13"/>
                  </a:lnTo>
                  <a:lnTo>
                    <a:pt x="28" y="18"/>
                  </a:lnTo>
                  <a:lnTo>
                    <a:pt x="35" y="23"/>
                  </a:lnTo>
                  <a:lnTo>
                    <a:pt x="41" y="27"/>
                  </a:lnTo>
                  <a:lnTo>
                    <a:pt x="47" y="33"/>
                  </a:lnTo>
                  <a:lnTo>
                    <a:pt x="54" y="38"/>
                  </a:lnTo>
                  <a:lnTo>
                    <a:pt x="60" y="44"/>
                  </a:lnTo>
                  <a:lnTo>
                    <a:pt x="66" y="49"/>
                  </a:lnTo>
                  <a:lnTo>
                    <a:pt x="72" y="54"/>
                  </a:lnTo>
                  <a:lnTo>
                    <a:pt x="78" y="60"/>
                  </a:lnTo>
                  <a:lnTo>
                    <a:pt x="84" y="66"/>
                  </a:lnTo>
                  <a:lnTo>
                    <a:pt x="90" y="71"/>
                  </a:lnTo>
                  <a:lnTo>
                    <a:pt x="97" y="77"/>
                  </a:lnTo>
                  <a:lnTo>
                    <a:pt x="103" y="82"/>
                  </a:lnTo>
                  <a:lnTo>
                    <a:pt x="114" y="93"/>
                  </a:lnTo>
                  <a:lnTo>
                    <a:pt x="122" y="106"/>
                  </a:lnTo>
                  <a:lnTo>
                    <a:pt x="128" y="120"/>
                  </a:lnTo>
                  <a:lnTo>
                    <a:pt x="132" y="135"/>
                  </a:lnTo>
                  <a:lnTo>
                    <a:pt x="136" y="151"/>
                  </a:lnTo>
                  <a:lnTo>
                    <a:pt x="138" y="167"/>
                  </a:lnTo>
                  <a:lnTo>
                    <a:pt x="141" y="182"/>
                  </a:lnTo>
                  <a:lnTo>
                    <a:pt x="144" y="197"/>
                  </a:lnTo>
                  <a:lnTo>
                    <a:pt x="145" y="198"/>
                  </a:lnTo>
                  <a:lnTo>
                    <a:pt x="146" y="197"/>
                  </a:lnTo>
                  <a:lnTo>
                    <a:pt x="146" y="196"/>
                  </a:lnTo>
                  <a:lnTo>
                    <a:pt x="147" y="194"/>
                  </a:lnTo>
                  <a:lnTo>
                    <a:pt x="145" y="179"/>
                  </a:lnTo>
                  <a:lnTo>
                    <a:pt x="143" y="165"/>
                  </a:lnTo>
                  <a:lnTo>
                    <a:pt x="141" y="150"/>
                  </a:lnTo>
                  <a:lnTo>
                    <a:pt x="138" y="136"/>
                  </a:lnTo>
                  <a:lnTo>
                    <a:pt x="134" y="121"/>
                  </a:lnTo>
                  <a:lnTo>
                    <a:pt x="128" y="108"/>
                  </a:lnTo>
                  <a:lnTo>
                    <a:pt x="121" y="95"/>
                  </a:lnTo>
                  <a:lnTo>
                    <a:pt x="112" y="83"/>
                  </a:lnTo>
                  <a:lnTo>
                    <a:pt x="106" y="76"/>
                  </a:lnTo>
                  <a:lnTo>
                    <a:pt x="100" y="71"/>
                  </a:lnTo>
                  <a:lnTo>
                    <a:pt x="93" y="65"/>
                  </a:lnTo>
                  <a:lnTo>
                    <a:pt x="86" y="59"/>
                  </a:lnTo>
                  <a:lnTo>
                    <a:pt x="79" y="54"/>
                  </a:lnTo>
                  <a:lnTo>
                    <a:pt x="73" y="49"/>
                  </a:lnTo>
                  <a:lnTo>
                    <a:pt x="66" y="43"/>
                  </a:lnTo>
                  <a:lnTo>
                    <a:pt x="59" y="38"/>
                  </a:lnTo>
                  <a:lnTo>
                    <a:pt x="52" y="32"/>
                  </a:lnTo>
                  <a:lnTo>
                    <a:pt x="45" y="27"/>
                  </a:lnTo>
                  <a:lnTo>
                    <a:pt x="38" y="22"/>
                  </a:lnTo>
                  <a:lnTo>
                    <a:pt x="31" y="16"/>
                  </a:lnTo>
                  <a:lnTo>
                    <a:pt x="24" y="12"/>
                  </a:lnTo>
                  <a:lnTo>
                    <a:pt x="16" y="8"/>
                  </a:lnTo>
                  <a:lnTo>
                    <a:pt x="8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96" name="Freeform 9"/>
            <p:cNvSpPr>
              <a:spLocks/>
            </p:cNvSpPr>
            <p:nvPr/>
          </p:nvSpPr>
          <p:spPr bwMode="auto">
            <a:xfrm>
              <a:off x="4829" y="1904"/>
              <a:ext cx="44" cy="134"/>
            </a:xfrm>
            <a:custGeom>
              <a:avLst/>
              <a:gdLst/>
              <a:ahLst/>
              <a:cxnLst>
                <a:cxn ang="0">
                  <a:pos x="35" y="0"/>
                </a:cxn>
                <a:cxn ang="0">
                  <a:pos x="40" y="16"/>
                </a:cxn>
                <a:cxn ang="0">
                  <a:pos x="41" y="34"/>
                </a:cxn>
                <a:cxn ang="0">
                  <a:pos x="40" y="52"/>
                </a:cxn>
                <a:cxn ang="0">
                  <a:pos x="36" y="69"/>
                </a:cxn>
                <a:cxn ang="0">
                  <a:pos x="29" y="87"/>
                </a:cxn>
                <a:cxn ang="0">
                  <a:pos x="21" y="103"/>
                </a:cxn>
                <a:cxn ang="0">
                  <a:pos x="11" y="118"/>
                </a:cxn>
                <a:cxn ang="0">
                  <a:pos x="1" y="132"/>
                </a:cxn>
                <a:cxn ang="0">
                  <a:pos x="0" y="133"/>
                </a:cxn>
                <a:cxn ang="0">
                  <a:pos x="2" y="134"/>
                </a:cxn>
                <a:cxn ang="0">
                  <a:pos x="3" y="134"/>
                </a:cxn>
                <a:cxn ang="0">
                  <a:pos x="5" y="133"/>
                </a:cxn>
                <a:cxn ang="0">
                  <a:pos x="11" y="127"/>
                </a:cxn>
                <a:cxn ang="0">
                  <a:pos x="17" y="121"/>
                </a:cxn>
                <a:cxn ang="0">
                  <a:pos x="23" y="114"/>
                </a:cxn>
                <a:cxn ang="0">
                  <a:pos x="28" y="107"/>
                </a:cxn>
                <a:cxn ang="0">
                  <a:pos x="32" y="100"/>
                </a:cxn>
                <a:cxn ang="0">
                  <a:pos x="35" y="92"/>
                </a:cxn>
                <a:cxn ang="0">
                  <a:pos x="39" y="84"/>
                </a:cxn>
                <a:cxn ang="0">
                  <a:pos x="41" y="76"/>
                </a:cxn>
                <a:cxn ang="0">
                  <a:pos x="44" y="57"/>
                </a:cxn>
                <a:cxn ang="0">
                  <a:pos x="44" y="37"/>
                </a:cxn>
                <a:cxn ang="0">
                  <a:pos x="42" y="17"/>
                </a:cxn>
                <a:cxn ang="0">
                  <a:pos x="36" y="0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5" y="0"/>
                </a:cxn>
                <a:cxn ang="0">
                  <a:pos x="35" y="0"/>
                </a:cxn>
              </a:cxnLst>
              <a:rect l="0" t="0" r="r" b="b"/>
              <a:pathLst>
                <a:path w="44" h="134">
                  <a:moveTo>
                    <a:pt x="35" y="0"/>
                  </a:moveTo>
                  <a:lnTo>
                    <a:pt x="40" y="16"/>
                  </a:lnTo>
                  <a:lnTo>
                    <a:pt x="41" y="34"/>
                  </a:lnTo>
                  <a:lnTo>
                    <a:pt x="40" y="52"/>
                  </a:lnTo>
                  <a:lnTo>
                    <a:pt x="36" y="69"/>
                  </a:lnTo>
                  <a:lnTo>
                    <a:pt x="29" y="87"/>
                  </a:lnTo>
                  <a:lnTo>
                    <a:pt x="21" y="103"/>
                  </a:lnTo>
                  <a:lnTo>
                    <a:pt x="11" y="118"/>
                  </a:lnTo>
                  <a:lnTo>
                    <a:pt x="1" y="132"/>
                  </a:lnTo>
                  <a:lnTo>
                    <a:pt x="0" y="133"/>
                  </a:lnTo>
                  <a:lnTo>
                    <a:pt x="2" y="134"/>
                  </a:lnTo>
                  <a:lnTo>
                    <a:pt x="3" y="134"/>
                  </a:lnTo>
                  <a:lnTo>
                    <a:pt x="5" y="133"/>
                  </a:lnTo>
                  <a:lnTo>
                    <a:pt x="11" y="127"/>
                  </a:lnTo>
                  <a:lnTo>
                    <a:pt x="17" y="121"/>
                  </a:lnTo>
                  <a:lnTo>
                    <a:pt x="23" y="114"/>
                  </a:lnTo>
                  <a:lnTo>
                    <a:pt x="28" y="107"/>
                  </a:lnTo>
                  <a:lnTo>
                    <a:pt x="32" y="100"/>
                  </a:lnTo>
                  <a:lnTo>
                    <a:pt x="35" y="92"/>
                  </a:lnTo>
                  <a:lnTo>
                    <a:pt x="39" y="84"/>
                  </a:lnTo>
                  <a:lnTo>
                    <a:pt x="41" y="76"/>
                  </a:lnTo>
                  <a:lnTo>
                    <a:pt x="44" y="57"/>
                  </a:lnTo>
                  <a:lnTo>
                    <a:pt x="44" y="37"/>
                  </a:lnTo>
                  <a:lnTo>
                    <a:pt x="42" y="17"/>
                  </a:lnTo>
                  <a:lnTo>
                    <a:pt x="36" y="0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5" y="0"/>
                  </a:lnTo>
                  <a:lnTo>
                    <a:pt x="35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97" name="Freeform 10"/>
            <p:cNvSpPr>
              <a:spLocks/>
            </p:cNvSpPr>
            <p:nvPr/>
          </p:nvSpPr>
          <p:spPr bwMode="auto">
            <a:xfrm>
              <a:off x="4570" y="1917"/>
              <a:ext cx="71" cy="95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0" y="16"/>
                </a:cxn>
                <a:cxn ang="0">
                  <a:pos x="1" y="30"/>
                </a:cxn>
                <a:cxn ang="0">
                  <a:pos x="4" y="45"/>
                </a:cxn>
                <a:cxn ang="0">
                  <a:pos x="11" y="59"/>
                </a:cxn>
                <a:cxn ang="0">
                  <a:pos x="17" y="66"/>
                </a:cxn>
                <a:cxn ang="0">
                  <a:pos x="23" y="73"/>
                </a:cxn>
                <a:cxn ang="0">
                  <a:pos x="29" y="78"/>
                </a:cxn>
                <a:cxn ang="0">
                  <a:pos x="36" y="82"/>
                </a:cxn>
                <a:cxn ang="0">
                  <a:pos x="43" y="86"/>
                </a:cxn>
                <a:cxn ang="0">
                  <a:pos x="50" y="89"/>
                </a:cxn>
                <a:cxn ang="0">
                  <a:pos x="59" y="92"/>
                </a:cxn>
                <a:cxn ang="0">
                  <a:pos x="68" y="95"/>
                </a:cxn>
                <a:cxn ang="0">
                  <a:pos x="69" y="94"/>
                </a:cxn>
                <a:cxn ang="0">
                  <a:pos x="71" y="93"/>
                </a:cxn>
                <a:cxn ang="0">
                  <a:pos x="71" y="92"/>
                </a:cxn>
                <a:cxn ang="0">
                  <a:pos x="70" y="90"/>
                </a:cxn>
                <a:cxn ang="0">
                  <a:pos x="64" y="86"/>
                </a:cxn>
                <a:cxn ang="0">
                  <a:pos x="57" y="83"/>
                </a:cxn>
                <a:cxn ang="0">
                  <a:pos x="50" y="79"/>
                </a:cxn>
                <a:cxn ang="0">
                  <a:pos x="45" y="75"/>
                </a:cxn>
                <a:cxn ang="0">
                  <a:pos x="38" y="71"/>
                </a:cxn>
                <a:cxn ang="0">
                  <a:pos x="33" y="67"/>
                </a:cxn>
                <a:cxn ang="0">
                  <a:pos x="27" y="62"/>
                </a:cxn>
                <a:cxn ang="0">
                  <a:pos x="21" y="57"/>
                </a:cxn>
                <a:cxn ang="0">
                  <a:pos x="15" y="51"/>
                </a:cxn>
                <a:cxn ang="0">
                  <a:pos x="11" y="44"/>
                </a:cxn>
                <a:cxn ang="0">
                  <a:pos x="7" y="37"/>
                </a:cxn>
                <a:cxn ang="0">
                  <a:pos x="5" y="30"/>
                </a:cxn>
                <a:cxn ang="0">
                  <a:pos x="3" y="24"/>
                </a:cxn>
                <a:cxn ang="0">
                  <a:pos x="1" y="16"/>
                </a:cxn>
                <a:cxn ang="0">
                  <a:pos x="1" y="8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71" h="95">
                  <a:moveTo>
                    <a:pt x="0" y="0"/>
                  </a:moveTo>
                  <a:lnTo>
                    <a:pt x="0" y="16"/>
                  </a:lnTo>
                  <a:lnTo>
                    <a:pt x="1" y="30"/>
                  </a:lnTo>
                  <a:lnTo>
                    <a:pt x="4" y="45"/>
                  </a:lnTo>
                  <a:lnTo>
                    <a:pt x="11" y="59"/>
                  </a:lnTo>
                  <a:lnTo>
                    <a:pt x="17" y="66"/>
                  </a:lnTo>
                  <a:lnTo>
                    <a:pt x="23" y="73"/>
                  </a:lnTo>
                  <a:lnTo>
                    <a:pt x="29" y="78"/>
                  </a:lnTo>
                  <a:lnTo>
                    <a:pt x="36" y="82"/>
                  </a:lnTo>
                  <a:lnTo>
                    <a:pt x="43" y="86"/>
                  </a:lnTo>
                  <a:lnTo>
                    <a:pt x="50" y="89"/>
                  </a:lnTo>
                  <a:lnTo>
                    <a:pt x="59" y="92"/>
                  </a:lnTo>
                  <a:lnTo>
                    <a:pt x="68" y="95"/>
                  </a:lnTo>
                  <a:lnTo>
                    <a:pt x="69" y="94"/>
                  </a:lnTo>
                  <a:lnTo>
                    <a:pt x="71" y="93"/>
                  </a:lnTo>
                  <a:lnTo>
                    <a:pt x="71" y="92"/>
                  </a:lnTo>
                  <a:lnTo>
                    <a:pt x="70" y="90"/>
                  </a:lnTo>
                  <a:lnTo>
                    <a:pt x="64" y="86"/>
                  </a:lnTo>
                  <a:lnTo>
                    <a:pt x="57" y="83"/>
                  </a:lnTo>
                  <a:lnTo>
                    <a:pt x="50" y="79"/>
                  </a:lnTo>
                  <a:lnTo>
                    <a:pt x="45" y="75"/>
                  </a:lnTo>
                  <a:lnTo>
                    <a:pt x="38" y="71"/>
                  </a:lnTo>
                  <a:lnTo>
                    <a:pt x="33" y="67"/>
                  </a:lnTo>
                  <a:lnTo>
                    <a:pt x="27" y="62"/>
                  </a:lnTo>
                  <a:lnTo>
                    <a:pt x="21" y="57"/>
                  </a:lnTo>
                  <a:lnTo>
                    <a:pt x="15" y="51"/>
                  </a:lnTo>
                  <a:lnTo>
                    <a:pt x="11" y="44"/>
                  </a:lnTo>
                  <a:lnTo>
                    <a:pt x="7" y="37"/>
                  </a:lnTo>
                  <a:lnTo>
                    <a:pt x="5" y="30"/>
                  </a:lnTo>
                  <a:lnTo>
                    <a:pt x="3" y="24"/>
                  </a:lnTo>
                  <a:lnTo>
                    <a:pt x="1" y="16"/>
                  </a:lnTo>
                  <a:lnTo>
                    <a:pt x="1" y="8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98" name="Freeform 11"/>
            <p:cNvSpPr>
              <a:spLocks/>
            </p:cNvSpPr>
            <p:nvPr/>
          </p:nvSpPr>
          <p:spPr bwMode="auto">
            <a:xfrm>
              <a:off x="4341" y="1343"/>
              <a:ext cx="290" cy="360"/>
            </a:xfrm>
            <a:custGeom>
              <a:avLst/>
              <a:gdLst/>
              <a:ahLst/>
              <a:cxnLst>
                <a:cxn ang="0">
                  <a:pos x="282" y="344"/>
                </a:cxn>
                <a:cxn ang="0">
                  <a:pos x="268" y="314"/>
                </a:cxn>
                <a:cxn ang="0">
                  <a:pos x="254" y="284"/>
                </a:cxn>
                <a:cxn ang="0">
                  <a:pos x="241" y="253"/>
                </a:cxn>
                <a:cxn ang="0">
                  <a:pos x="229" y="221"/>
                </a:cxn>
                <a:cxn ang="0">
                  <a:pos x="218" y="189"/>
                </a:cxn>
                <a:cxn ang="0">
                  <a:pos x="206" y="157"/>
                </a:cxn>
                <a:cxn ang="0">
                  <a:pos x="191" y="127"/>
                </a:cxn>
                <a:cxn ang="0">
                  <a:pos x="175" y="101"/>
                </a:cxn>
                <a:cxn ang="0">
                  <a:pos x="157" y="81"/>
                </a:cxn>
                <a:cxn ang="0">
                  <a:pos x="137" y="63"/>
                </a:cxn>
                <a:cxn ang="0">
                  <a:pos x="114" y="48"/>
                </a:cxn>
                <a:cxn ang="0">
                  <a:pos x="91" y="34"/>
                </a:cxn>
                <a:cxn ang="0">
                  <a:pos x="66" y="22"/>
                </a:cxn>
                <a:cxn ang="0">
                  <a:pos x="40" y="12"/>
                </a:cxn>
                <a:cxn ang="0">
                  <a:pos x="15" y="3"/>
                </a:cxn>
                <a:cxn ang="0">
                  <a:pos x="1" y="1"/>
                </a:cxn>
                <a:cxn ang="0">
                  <a:pos x="0" y="3"/>
                </a:cxn>
                <a:cxn ang="0">
                  <a:pos x="13" y="9"/>
                </a:cxn>
                <a:cxn ang="0">
                  <a:pos x="39" y="19"/>
                </a:cxn>
                <a:cxn ang="0">
                  <a:pos x="65" y="30"/>
                </a:cxn>
                <a:cxn ang="0">
                  <a:pos x="89" y="43"/>
                </a:cxn>
                <a:cxn ang="0">
                  <a:pos x="112" y="57"/>
                </a:cxn>
                <a:cxn ang="0">
                  <a:pos x="134" y="74"/>
                </a:cxn>
                <a:cxn ang="0">
                  <a:pos x="154" y="92"/>
                </a:cxn>
                <a:cxn ang="0">
                  <a:pos x="172" y="113"/>
                </a:cxn>
                <a:cxn ang="0">
                  <a:pos x="188" y="138"/>
                </a:cxn>
                <a:cxn ang="0">
                  <a:pos x="203" y="166"/>
                </a:cxn>
                <a:cxn ang="0">
                  <a:pos x="215" y="196"/>
                </a:cxn>
                <a:cxn ang="0">
                  <a:pos x="226" y="226"/>
                </a:cxn>
                <a:cxn ang="0">
                  <a:pos x="238" y="256"/>
                </a:cxn>
                <a:cxn ang="0">
                  <a:pos x="251" y="287"/>
                </a:cxn>
                <a:cxn ang="0">
                  <a:pos x="266" y="316"/>
                </a:cxn>
                <a:cxn ang="0">
                  <a:pos x="282" y="345"/>
                </a:cxn>
                <a:cxn ang="0">
                  <a:pos x="290" y="360"/>
                </a:cxn>
                <a:cxn ang="0">
                  <a:pos x="290" y="360"/>
                </a:cxn>
                <a:cxn ang="0">
                  <a:pos x="290" y="360"/>
                </a:cxn>
              </a:cxnLst>
              <a:rect l="0" t="0" r="r" b="b"/>
              <a:pathLst>
                <a:path w="290" h="360">
                  <a:moveTo>
                    <a:pt x="290" y="360"/>
                  </a:moveTo>
                  <a:lnTo>
                    <a:pt x="282" y="344"/>
                  </a:lnTo>
                  <a:lnTo>
                    <a:pt x="275" y="329"/>
                  </a:lnTo>
                  <a:lnTo>
                    <a:pt x="268" y="314"/>
                  </a:lnTo>
                  <a:lnTo>
                    <a:pt x="261" y="299"/>
                  </a:lnTo>
                  <a:lnTo>
                    <a:pt x="254" y="284"/>
                  </a:lnTo>
                  <a:lnTo>
                    <a:pt x="247" y="269"/>
                  </a:lnTo>
                  <a:lnTo>
                    <a:pt x="241" y="253"/>
                  </a:lnTo>
                  <a:lnTo>
                    <a:pt x="235" y="237"/>
                  </a:lnTo>
                  <a:lnTo>
                    <a:pt x="229" y="221"/>
                  </a:lnTo>
                  <a:lnTo>
                    <a:pt x="224" y="205"/>
                  </a:lnTo>
                  <a:lnTo>
                    <a:pt x="218" y="189"/>
                  </a:lnTo>
                  <a:lnTo>
                    <a:pt x="213" y="173"/>
                  </a:lnTo>
                  <a:lnTo>
                    <a:pt x="206" y="157"/>
                  </a:lnTo>
                  <a:lnTo>
                    <a:pt x="199" y="142"/>
                  </a:lnTo>
                  <a:lnTo>
                    <a:pt x="191" y="127"/>
                  </a:lnTo>
                  <a:lnTo>
                    <a:pt x="183" y="112"/>
                  </a:lnTo>
                  <a:lnTo>
                    <a:pt x="175" y="101"/>
                  </a:lnTo>
                  <a:lnTo>
                    <a:pt x="166" y="91"/>
                  </a:lnTo>
                  <a:lnTo>
                    <a:pt x="157" y="81"/>
                  </a:lnTo>
                  <a:lnTo>
                    <a:pt x="147" y="72"/>
                  </a:lnTo>
                  <a:lnTo>
                    <a:pt x="137" y="63"/>
                  </a:lnTo>
                  <a:lnTo>
                    <a:pt x="126" y="55"/>
                  </a:lnTo>
                  <a:lnTo>
                    <a:pt x="114" y="48"/>
                  </a:lnTo>
                  <a:lnTo>
                    <a:pt x="103" y="41"/>
                  </a:lnTo>
                  <a:lnTo>
                    <a:pt x="91" y="34"/>
                  </a:lnTo>
                  <a:lnTo>
                    <a:pt x="78" y="28"/>
                  </a:lnTo>
                  <a:lnTo>
                    <a:pt x="66" y="22"/>
                  </a:lnTo>
                  <a:lnTo>
                    <a:pt x="53" y="17"/>
                  </a:lnTo>
                  <a:lnTo>
                    <a:pt x="40" y="12"/>
                  </a:lnTo>
                  <a:lnTo>
                    <a:pt x="28" y="8"/>
                  </a:lnTo>
                  <a:lnTo>
                    <a:pt x="15" y="3"/>
                  </a:lnTo>
                  <a:lnTo>
                    <a:pt x="2" y="0"/>
                  </a:lnTo>
                  <a:lnTo>
                    <a:pt x="1" y="1"/>
                  </a:lnTo>
                  <a:lnTo>
                    <a:pt x="0" y="2"/>
                  </a:lnTo>
                  <a:lnTo>
                    <a:pt x="0" y="3"/>
                  </a:lnTo>
                  <a:lnTo>
                    <a:pt x="1" y="4"/>
                  </a:lnTo>
                  <a:lnTo>
                    <a:pt x="13" y="9"/>
                  </a:lnTo>
                  <a:lnTo>
                    <a:pt x="27" y="14"/>
                  </a:lnTo>
                  <a:lnTo>
                    <a:pt x="39" y="19"/>
                  </a:lnTo>
                  <a:lnTo>
                    <a:pt x="52" y="24"/>
                  </a:lnTo>
                  <a:lnTo>
                    <a:pt x="65" y="30"/>
                  </a:lnTo>
                  <a:lnTo>
                    <a:pt x="77" y="36"/>
                  </a:lnTo>
                  <a:lnTo>
                    <a:pt x="89" y="43"/>
                  </a:lnTo>
                  <a:lnTo>
                    <a:pt x="101" y="49"/>
                  </a:lnTo>
                  <a:lnTo>
                    <a:pt x="112" y="57"/>
                  </a:lnTo>
                  <a:lnTo>
                    <a:pt x="123" y="65"/>
                  </a:lnTo>
                  <a:lnTo>
                    <a:pt x="134" y="74"/>
                  </a:lnTo>
                  <a:lnTo>
                    <a:pt x="145" y="82"/>
                  </a:lnTo>
                  <a:lnTo>
                    <a:pt x="154" y="92"/>
                  </a:lnTo>
                  <a:lnTo>
                    <a:pt x="164" y="102"/>
                  </a:lnTo>
                  <a:lnTo>
                    <a:pt x="172" y="113"/>
                  </a:lnTo>
                  <a:lnTo>
                    <a:pt x="180" y="124"/>
                  </a:lnTo>
                  <a:lnTo>
                    <a:pt x="188" y="138"/>
                  </a:lnTo>
                  <a:lnTo>
                    <a:pt x="196" y="152"/>
                  </a:lnTo>
                  <a:lnTo>
                    <a:pt x="203" y="166"/>
                  </a:lnTo>
                  <a:lnTo>
                    <a:pt x="209" y="181"/>
                  </a:lnTo>
                  <a:lnTo>
                    <a:pt x="215" y="196"/>
                  </a:lnTo>
                  <a:lnTo>
                    <a:pt x="220" y="211"/>
                  </a:lnTo>
                  <a:lnTo>
                    <a:pt x="226" y="226"/>
                  </a:lnTo>
                  <a:lnTo>
                    <a:pt x="232" y="241"/>
                  </a:lnTo>
                  <a:lnTo>
                    <a:pt x="238" y="256"/>
                  </a:lnTo>
                  <a:lnTo>
                    <a:pt x="244" y="272"/>
                  </a:lnTo>
                  <a:lnTo>
                    <a:pt x="251" y="287"/>
                  </a:lnTo>
                  <a:lnTo>
                    <a:pt x="259" y="301"/>
                  </a:lnTo>
                  <a:lnTo>
                    <a:pt x="266" y="316"/>
                  </a:lnTo>
                  <a:lnTo>
                    <a:pt x="274" y="330"/>
                  </a:lnTo>
                  <a:lnTo>
                    <a:pt x="282" y="345"/>
                  </a:lnTo>
                  <a:lnTo>
                    <a:pt x="290" y="360"/>
                  </a:lnTo>
                  <a:lnTo>
                    <a:pt x="290" y="360"/>
                  </a:lnTo>
                  <a:lnTo>
                    <a:pt x="290" y="360"/>
                  </a:lnTo>
                  <a:lnTo>
                    <a:pt x="290" y="360"/>
                  </a:lnTo>
                  <a:lnTo>
                    <a:pt x="290" y="360"/>
                  </a:lnTo>
                  <a:lnTo>
                    <a:pt x="290" y="36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99" name="Freeform 12"/>
            <p:cNvSpPr>
              <a:spLocks/>
            </p:cNvSpPr>
            <p:nvPr/>
          </p:nvSpPr>
          <p:spPr bwMode="auto">
            <a:xfrm>
              <a:off x="4631" y="1267"/>
              <a:ext cx="73" cy="436"/>
            </a:xfrm>
            <a:custGeom>
              <a:avLst/>
              <a:gdLst/>
              <a:ahLst/>
              <a:cxnLst>
                <a:cxn ang="0">
                  <a:pos x="8" y="436"/>
                </a:cxn>
                <a:cxn ang="0">
                  <a:pos x="19" y="431"/>
                </a:cxn>
                <a:cxn ang="0">
                  <a:pos x="26" y="419"/>
                </a:cxn>
                <a:cxn ang="0">
                  <a:pos x="30" y="407"/>
                </a:cxn>
                <a:cxn ang="0">
                  <a:pos x="35" y="390"/>
                </a:cxn>
                <a:cxn ang="0">
                  <a:pos x="34" y="366"/>
                </a:cxn>
                <a:cxn ang="0">
                  <a:pos x="30" y="335"/>
                </a:cxn>
                <a:cxn ang="0">
                  <a:pos x="25" y="297"/>
                </a:cxn>
                <a:cxn ang="0">
                  <a:pos x="20" y="262"/>
                </a:cxn>
                <a:cxn ang="0">
                  <a:pos x="18" y="229"/>
                </a:cxn>
                <a:cxn ang="0">
                  <a:pos x="16" y="192"/>
                </a:cxn>
                <a:cxn ang="0">
                  <a:pos x="22" y="153"/>
                </a:cxn>
                <a:cxn ang="0">
                  <a:pos x="27" y="126"/>
                </a:cxn>
                <a:cxn ang="0">
                  <a:pos x="31" y="111"/>
                </a:cxn>
                <a:cxn ang="0">
                  <a:pos x="37" y="97"/>
                </a:cxn>
                <a:cxn ang="0">
                  <a:pos x="41" y="82"/>
                </a:cxn>
                <a:cxn ang="0">
                  <a:pos x="46" y="65"/>
                </a:cxn>
                <a:cxn ang="0">
                  <a:pos x="52" y="46"/>
                </a:cxn>
                <a:cxn ang="0">
                  <a:pos x="59" y="28"/>
                </a:cxn>
                <a:cxn ang="0">
                  <a:pos x="67" y="10"/>
                </a:cxn>
                <a:cxn ang="0">
                  <a:pos x="73" y="1"/>
                </a:cxn>
                <a:cxn ang="0">
                  <a:pos x="72" y="0"/>
                </a:cxn>
                <a:cxn ang="0">
                  <a:pos x="64" y="9"/>
                </a:cxn>
                <a:cxn ang="0">
                  <a:pos x="54" y="27"/>
                </a:cxn>
                <a:cxn ang="0">
                  <a:pos x="46" y="47"/>
                </a:cxn>
                <a:cxn ang="0">
                  <a:pos x="39" y="66"/>
                </a:cxn>
                <a:cxn ang="0">
                  <a:pos x="31" y="89"/>
                </a:cxn>
                <a:cxn ang="0">
                  <a:pos x="22" y="115"/>
                </a:cxn>
                <a:cxn ang="0">
                  <a:pos x="14" y="141"/>
                </a:cxn>
                <a:cxn ang="0">
                  <a:pos x="8" y="168"/>
                </a:cxn>
                <a:cxn ang="0">
                  <a:pos x="4" y="209"/>
                </a:cxn>
                <a:cxn ang="0">
                  <a:pos x="10" y="266"/>
                </a:cxn>
                <a:cxn ang="0">
                  <a:pos x="17" y="306"/>
                </a:cxn>
                <a:cxn ang="0">
                  <a:pos x="25" y="349"/>
                </a:cxn>
                <a:cxn ang="0">
                  <a:pos x="27" y="399"/>
                </a:cxn>
                <a:cxn ang="0">
                  <a:pos x="15" y="432"/>
                </a:cxn>
                <a:cxn ang="0">
                  <a:pos x="0" y="436"/>
                </a:cxn>
                <a:cxn ang="0">
                  <a:pos x="0" y="436"/>
                </a:cxn>
                <a:cxn ang="0">
                  <a:pos x="0" y="436"/>
                </a:cxn>
              </a:cxnLst>
              <a:rect l="0" t="0" r="r" b="b"/>
              <a:pathLst>
                <a:path w="73" h="436">
                  <a:moveTo>
                    <a:pt x="0" y="436"/>
                  </a:moveTo>
                  <a:lnTo>
                    <a:pt x="8" y="436"/>
                  </a:lnTo>
                  <a:lnTo>
                    <a:pt x="14" y="435"/>
                  </a:lnTo>
                  <a:lnTo>
                    <a:pt x="19" y="431"/>
                  </a:lnTo>
                  <a:lnTo>
                    <a:pt x="23" y="425"/>
                  </a:lnTo>
                  <a:lnTo>
                    <a:pt x="26" y="419"/>
                  </a:lnTo>
                  <a:lnTo>
                    <a:pt x="29" y="413"/>
                  </a:lnTo>
                  <a:lnTo>
                    <a:pt x="30" y="407"/>
                  </a:lnTo>
                  <a:lnTo>
                    <a:pt x="32" y="401"/>
                  </a:lnTo>
                  <a:lnTo>
                    <a:pt x="35" y="390"/>
                  </a:lnTo>
                  <a:lnTo>
                    <a:pt x="36" y="378"/>
                  </a:lnTo>
                  <a:lnTo>
                    <a:pt x="34" y="366"/>
                  </a:lnTo>
                  <a:lnTo>
                    <a:pt x="33" y="354"/>
                  </a:lnTo>
                  <a:lnTo>
                    <a:pt x="30" y="335"/>
                  </a:lnTo>
                  <a:lnTo>
                    <a:pt x="28" y="316"/>
                  </a:lnTo>
                  <a:lnTo>
                    <a:pt x="25" y="297"/>
                  </a:lnTo>
                  <a:lnTo>
                    <a:pt x="22" y="279"/>
                  </a:lnTo>
                  <a:lnTo>
                    <a:pt x="20" y="262"/>
                  </a:lnTo>
                  <a:lnTo>
                    <a:pt x="19" y="246"/>
                  </a:lnTo>
                  <a:lnTo>
                    <a:pt x="18" y="229"/>
                  </a:lnTo>
                  <a:lnTo>
                    <a:pt x="16" y="213"/>
                  </a:lnTo>
                  <a:lnTo>
                    <a:pt x="16" y="192"/>
                  </a:lnTo>
                  <a:lnTo>
                    <a:pt x="19" y="173"/>
                  </a:lnTo>
                  <a:lnTo>
                    <a:pt x="22" y="153"/>
                  </a:lnTo>
                  <a:lnTo>
                    <a:pt x="25" y="134"/>
                  </a:lnTo>
                  <a:lnTo>
                    <a:pt x="27" y="126"/>
                  </a:lnTo>
                  <a:lnTo>
                    <a:pt x="29" y="119"/>
                  </a:lnTo>
                  <a:lnTo>
                    <a:pt x="31" y="111"/>
                  </a:lnTo>
                  <a:lnTo>
                    <a:pt x="34" y="104"/>
                  </a:lnTo>
                  <a:lnTo>
                    <a:pt x="37" y="97"/>
                  </a:lnTo>
                  <a:lnTo>
                    <a:pt x="39" y="89"/>
                  </a:lnTo>
                  <a:lnTo>
                    <a:pt x="41" y="82"/>
                  </a:lnTo>
                  <a:lnTo>
                    <a:pt x="44" y="75"/>
                  </a:lnTo>
                  <a:lnTo>
                    <a:pt x="46" y="65"/>
                  </a:lnTo>
                  <a:lnTo>
                    <a:pt x="49" y="55"/>
                  </a:lnTo>
                  <a:lnTo>
                    <a:pt x="52" y="46"/>
                  </a:lnTo>
                  <a:lnTo>
                    <a:pt x="55" y="36"/>
                  </a:lnTo>
                  <a:lnTo>
                    <a:pt x="59" y="28"/>
                  </a:lnTo>
                  <a:lnTo>
                    <a:pt x="63" y="18"/>
                  </a:lnTo>
                  <a:lnTo>
                    <a:pt x="67" y="10"/>
                  </a:lnTo>
                  <a:lnTo>
                    <a:pt x="72" y="1"/>
                  </a:lnTo>
                  <a:lnTo>
                    <a:pt x="73" y="1"/>
                  </a:lnTo>
                  <a:lnTo>
                    <a:pt x="72" y="0"/>
                  </a:lnTo>
                  <a:lnTo>
                    <a:pt x="72" y="0"/>
                  </a:lnTo>
                  <a:lnTo>
                    <a:pt x="71" y="1"/>
                  </a:lnTo>
                  <a:lnTo>
                    <a:pt x="64" y="9"/>
                  </a:lnTo>
                  <a:lnTo>
                    <a:pt x="59" y="18"/>
                  </a:lnTo>
                  <a:lnTo>
                    <a:pt x="54" y="27"/>
                  </a:lnTo>
                  <a:lnTo>
                    <a:pt x="50" y="37"/>
                  </a:lnTo>
                  <a:lnTo>
                    <a:pt x="46" y="47"/>
                  </a:lnTo>
                  <a:lnTo>
                    <a:pt x="42" y="56"/>
                  </a:lnTo>
                  <a:lnTo>
                    <a:pt x="39" y="66"/>
                  </a:lnTo>
                  <a:lnTo>
                    <a:pt x="36" y="76"/>
                  </a:lnTo>
                  <a:lnTo>
                    <a:pt x="31" y="89"/>
                  </a:lnTo>
                  <a:lnTo>
                    <a:pt x="26" y="102"/>
                  </a:lnTo>
                  <a:lnTo>
                    <a:pt x="22" y="115"/>
                  </a:lnTo>
                  <a:lnTo>
                    <a:pt x="18" y="128"/>
                  </a:lnTo>
                  <a:lnTo>
                    <a:pt x="14" y="141"/>
                  </a:lnTo>
                  <a:lnTo>
                    <a:pt x="11" y="154"/>
                  </a:lnTo>
                  <a:lnTo>
                    <a:pt x="8" y="168"/>
                  </a:lnTo>
                  <a:lnTo>
                    <a:pt x="6" y="181"/>
                  </a:lnTo>
                  <a:lnTo>
                    <a:pt x="4" y="209"/>
                  </a:lnTo>
                  <a:lnTo>
                    <a:pt x="6" y="237"/>
                  </a:lnTo>
                  <a:lnTo>
                    <a:pt x="10" y="266"/>
                  </a:lnTo>
                  <a:lnTo>
                    <a:pt x="15" y="294"/>
                  </a:lnTo>
                  <a:lnTo>
                    <a:pt x="17" y="306"/>
                  </a:lnTo>
                  <a:lnTo>
                    <a:pt x="21" y="326"/>
                  </a:lnTo>
                  <a:lnTo>
                    <a:pt x="25" y="349"/>
                  </a:lnTo>
                  <a:lnTo>
                    <a:pt x="27" y="375"/>
                  </a:lnTo>
                  <a:lnTo>
                    <a:pt x="27" y="399"/>
                  </a:lnTo>
                  <a:lnTo>
                    <a:pt x="23" y="419"/>
                  </a:lnTo>
                  <a:lnTo>
                    <a:pt x="15" y="432"/>
                  </a:lnTo>
                  <a:lnTo>
                    <a:pt x="0" y="436"/>
                  </a:lnTo>
                  <a:lnTo>
                    <a:pt x="0" y="436"/>
                  </a:lnTo>
                  <a:lnTo>
                    <a:pt x="0" y="436"/>
                  </a:lnTo>
                  <a:lnTo>
                    <a:pt x="0" y="436"/>
                  </a:lnTo>
                  <a:lnTo>
                    <a:pt x="0" y="436"/>
                  </a:lnTo>
                  <a:lnTo>
                    <a:pt x="0" y="436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00" name="Freeform 13"/>
            <p:cNvSpPr>
              <a:spLocks/>
            </p:cNvSpPr>
            <p:nvPr/>
          </p:nvSpPr>
          <p:spPr bwMode="auto">
            <a:xfrm>
              <a:off x="4713" y="1265"/>
              <a:ext cx="73" cy="427"/>
            </a:xfrm>
            <a:custGeom>
              <a:avLst/>
              <a:gdLst/>
              <a:ahLst/>
              <a:cxnLst>
                <a:cxn ang="0">
                  <a:pos x="4" y="5"/>
                </a:cxn>
                <a:cxn ang="0">
                  <a:pos x="11" y="15"/>
                </a:cxn>
                <a:cxn ang="0">
                  <a:pos x="16" y="26"/>
                </a:cxn>
                <a:cxn ang="0">
                  <a:pos x="20" y="38"/>
                </a:cxn>
                <a:cxn ang="0">
                  <a:pos x="25" y="51"/>
                </a:cxn>
                <a:cxn ang="0">
                  <a:pos x="31" y="65"/>
                </a:cxn>
                <a:cxn ang="0">
                  <a:pos x="36" y="80"/>
                </a:cxn>
                <a:cxn ang="0">
                  <a:pos x="42" y="95"/>
                </a:cxn>
                <a:cxn ang="0">
                  <a:pos x="48" y="128"/>
                </a:cxn>
                <a:cxn ang="0">
                  <a:pos x="56" y="178"/>
                </a:cxn>
                <a:cxn ang="0">
                  <a:pos x="64" y="234"/>
                </a:cxn>
                <a:cxn ang="0">
                  <a:pos x="65" y="296"/>
                </a:cxn>
                <a:cxn ang="0">
                  <a:pos x="55" y="339"/>
                </a:cxn>
                <a:cxn ang="0">
                  <a:pos x="47" y="363"/>
                </a:cxn>
                <a:cxn ang="0">
                  <a:pos x="39" y="388"/>
                </a:cxn>
                <a:cxn ang="0">
                  <a:pos x="31" y="412"/>
                </a:cxn>
                <a:cxn ang="0">
                  <a:pos x="27" y="426"/>
                </a:cxn>
                <a:cxn ang="0">
                  <a:pos x="30" y="426"/>
                </a:cxn>
                <a:cxn ang="0">
                  <a:pos x="36" y="411"/>
                </a:cxn>
                <a:cxn ang="0">
                  <a:pos x="46" y="382"/>
                </a:cxn>
                <a:cxn ang="0">
                  <a:pos x="57" y="353"/>
                </a:cxn>
                <a:cxn ang="0">
                  <a:pos x="66" y="324"/>
                </a:cxn>
                <a:cxn ang="0">
                  <a:pos x="73" y="285"/>
                </a:cxn>
                <a:cxn ang="0">
                  <a:pos x="71" y="233"/>
                </a:cxn>
                <a:cxn ang="0">
                  <a:pos x="66" y="193"/>
                </a:cxn>
                <a:cxn ang="0">
                  <a:pos x="61" y="164"/>
                </a:cxn>
                <a:cxn ang="0">
                  <a:pos x="55" y="135"/>
                </a:cxn>
                <a:cxn ang="0">
                  <a:pos x="49" y="106"/>
                </a:cxn>
                <a:cxn ang="0">
                  <a:pos x="43" y="85"/>
                </a:cxn>
                <a:cxn ang="0">
                  <a:pos x="39" y="73"/>
                </a:cxn>
                <a:cxn ang="0">
                  <a:pos x="33" y="60"/>
                </a:cxn>
                <a:cxn ang="0">
                  <a:pos x="27" y="48"/>
                </a:cxn>
                <a:cxn ang="0">
                  <a:pos x="21" y="35"/>
                </a:cxn>
                <a:cxn ang="0">
                  <a:pos x="16" y="24"/>
                </a:cxn>
                <a:cxn ang="0">
                  <a:pos x="12" y="15"/>
                </a:cxn>
                <a:cxn ang="0">
                  <a:pos x="5" y="5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1"/>
                </a:cxn>
              </a:cxnLst>
              <a:rect l="0" t="0" r="r" b="b"/>
              <a:pathLst>
                <a:path w="73" h="427">
                  <a:moveTo>
                    <a:pt x="0" y="1"/>
                  </a:moveTo>
                  <a:lnTo>
                    <a:pt x="4" y="5"/>
                  </a:lnTo>
                  <a:lnTo>
                    <a:pt x="8" y="10"/>
                  </a:lnTo>
                  <a:lnTo>
                    <a:pt x="11" y="15"/>
                  </a:lnTo>
                  <a:lnTo>
                    <a:pt x="13" y="20"/>
                  </a:lnTo>
                  <a:lnTo>
                    <a:pt x="16" y="26"/>
                  </a:lnTo>
                  <a:lnTo>
                    <a:pt x="18" y="32"/>
                  </a:lnTo>
                  <a:lnTo>
                    <a:pt x="20" y="38"/>
                  </a:lnTo>
                  <a:lnTo>
                    <a:pt x="22" y="43"/>
                  </a:lnTo>
                  <a:lnTo>
                    <a:pt x="25" y="51"/>
                  </a:lnTo>
                  <a:lnTo>
                    <a:pt x="28" y="58"/>
                  </a:lnTo>
                  <a:lnTo>
                    <a:pt x="31" y="65"/>
                  </a:lnTo>
                  <a:lnTo>
                    <a:pt x="34" y="73"/>
                  </a:lnTo>
                  <a:lnTo>
                    <a:pt x="36" y="80"/>
                  </a:lnTo>
                  <a:lnTo>
                    <a:pt x="39" y="87"/>
                  </a:lnTo>
                  <a:lnTo>
                    <a:pt x="42" y="95"/>
                  </a:lnTo>
                  <a:lnTo>
                    <a:pt x="43" y="103"/>
                  </a:lnTo>
                  <a:lnTo>
                    <a:pt x="48" y="128"/>
                  </a:lnTo>
                  <a:lnTo>
                    <a:pt x="53" y="153"/>
                  </a:lnTo>
                  <a:lnTo>
                    <a:pt x="56" y="178"/>
                  </a:lnTo>
                  <a:lnTo>
                    <a:pt x="60" y="203"/>
                  </a:lnTo>
                  <a:lnTo>
                    <a:pt x="64" y="234"/>
                  </a:lnTo>
                  <a:lnTo>
                    <a:pt x="66" y="265"/>
                  </a:lnTo>
                  <a:lnTo>
                    <a:pt x="65" y="296"/>
                  </a:lnTo>
                  <a:lnTo>
                    <a:pt x="59" y="326"/>
                  </a:lnTo>
                  <a:lnTo>
                    <a:pt x="55" y="339"/>
                  </a:lnTo>
                  <a:lnTo>
                    <a:pt x="51" y="351"/>
                  </a:lnTo>
                  <a:lnTo>
                    <a:pt x="47" y="363"/>
                  </a:lnTo>
                  <a:lnTo>
                    <a:pt x="43" y="375"/>
                  </a:lnTo>
                  <a:lnTo>
                    <a:pt x="39" y="388"/>
                  </a:lnTo>
                  <a:lnTo>
                    <a:pt x="35" y="400"/>
                  </a:lnTo>
                  <a:lnTo>
                    <a:pt x="31" y="412"/>
                  </a:lnTo>
                  <a:lnTo>
                    <a:pt x="27" y="425"/>
                  </a:lnTo>
                  <a:lnTo>
                    <a:pt x="27" y="426"/>
                  </a:lnTo>
                  <a:lnTo>
                    <a:pt x="28" y="427"/>
                  </a:lnTo>
                  <a:lnTo>
                    <a:pt x="30" y="426"/>
                  </a:lnTo>
                  <a:lnTo>
                    <a:pt x="31" y="425"/>
                  </a:lnTo>
                  <a:lnTo>
                    <a:pt x="36" y="411"/>
                  </a:lnTo>
                  <a:lnTo>
                    <a:pt x="41" y="396"/>
                  </a:lnTo>
                  <a:lnTo>
                    <a:pt x="46" y="382"/>
                  </a:lnTo>
                  <a:lnTo>
                    <a:pt x="51" y="368"/>
                  </a:lnTo>
                  <a:lnTo>
                    <a:pt x="57" y="353"/>
                  </a:lnTo>
                  <a:lnTo>
                    <a:pt x="62" y="339"/>
                  </a:lnTo>
                  <a:lnTo>
                    <a:pt x="66" y="324"/>
                  </a:lnTo>
                  <a:lnTo>
                    <a:pt x="70" y="310"/>
                  </a:lnTo>
                  <a:lnTo>
                    <a:pt x="73" y="285"/>
                  </a:lnTo>
                  <a:lnTo>
                    <a:pt x="73" y="259"/>
                  </a:lnTo>
                  <a:lnTo>
                    <a:pt x="71" y="233"/>
                  </a:lnTo>
                  <a:lnTo>
                    <a:pt x="68" y="208"/>
                  </a:lnTo>
                  <a:lnTo>
                    <a:pt x="66" y="193"/>
                  </a:lnTo>
                  <a:lnTo>
                    <a:pt x="64" y="179"/>
                  </a:lnTo>
                  <a:lnTo>
                    <a:pt x="61" y="164"/>
                  </a:lnTo>
                  <a:lnTo>
                    <a:pt x="58" y="149"/>
                  </a:lnTo>
                  <a:lnTo>
                    <a:pt x="55" y="135"/>
                  </a:lnTo>
                  <a:lnTo>
                    <a:pt x="51" y="121"/>
                  </a:lnTo>
                  <a:lnTo>
                    <a:pt x="49" y="106"/>
                  </a:lnTo>
                  <a:lnTo>
                    <a:pt x="45" y="92"/>
                  </a:lnTo>
                  <a:lnTo>
                    <a:pt x="43" y="85"/>
                  </a:lnTo>
                  <a:lnTo>
                    <a:pt x="41" y="79"/>
                  </a:lnTo>
                  <a:lnTo>
                    <a:pt x="39" y="73"/>
                  </a:lnTo>
                  <a:lnTo>
                    <a:pt x="36" y="66"/>
                  </a:lnTo>
                  <a:lnTo>
                    <a:pt x="33" y="60"/>
                  </a:lnTo>
                  <a:lnTo>
                    <a:pt x="30" y="54"/>
                  </a:lnTo>
                  <a:lnTo>
                    <a:pt x="27" y="48"/>
                  </a:lnTo>
                  <a:lnTo>
                    <a:pt x="24" y="42"/>
                  </a:lnTo>
                  <a:lnTo>
                    <a:pt x="21" y="35"/>
                  </a:lnTo>
                  <a:lnTo>
                    <a:pt x="19" y="30"/>
                  </a:lnTo>
                  <a:lnTo>
                    <a:pt x="16" y="24"/>
                  </a:lnTo>
                  <a:lnTo>
                    <a:pt x="14" y="19"/>
                  </a:lnTo>
                  <a:lnTo>
                    <a:pt x="12" y="15"/>
                  </a:lnTo>
                  <a:lnTo>
                    <a:pt x="8" y="9"/>
                  </a:lnTo>
                  <a:lnTo>
                    <a:pt x="5" y="5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01" name="Freeform 14"/>
            <p:cNvSpPr>
              <a:spLocks/>
            </p:cNvSpPr>
            <p:nvPr/>
          </p:nvSpPr>
          <p:spPr bwMode="auto">
            <a:xfrm>
              <a:off x="4790" y="1972"/>
              <a:ext cx="45" cy="25"/>
            </a:xfrm>
            <a:custGeom>
              <a:avLst/>
              <a:gdLst/>
              <a:ahLst/>
              <a:cxnLst>
                <a:cxn ang="0">
                  <a:pos x="0" y="1"/>
                </a:cxn>
                <a:cxn ang="0">
                  <a:pos x="3" y="1"/>
                </a:cxn>
                <a:cxn ang="0">
                  <a:pos x="6" y="2"/>
                </a:cxn>
                <a:cxn ang="0">
                  <a:pos x="9" y="3"/>
                </a:cxn>
                <a:cxn ang="0">
                  <a:pos x="12" y="4"/>
                </a:cxn>
                <a:cxn ang="0">
                  <a:pos x="15" y="5"/>
                </a:cxn>
                <a:cxn ang="0">
                  <a:pos x="18" y="7"/>
                </a:cxn>
                <a:cxn ang="0">
                  <a:pos x="20" y="9"/>
                </a:cxn>
                <a:cxn ang="0">
                  <a:pos x="23" y="11"/>
                </a:cxn>
                <a:cxn ang="0">
                  <a:pos x="26" y="12"/>
                </a:cxn>
                <a:cxn ang="0">
                  <a:pos x="28" y="14"/>
                </a:cxn>
                <a:cxn ang="0">
                  <a:pos x="30" y="16"/>
                </a:cxn>
                <a:cxn ang="0">
                  <a:pos x="32" y="18"/>
                </a:cxn>
                <a:cxn ang="0">
                  <a:pos x="34" y="20"/>
                </a:cxn>
                <a:cxn ang="0">
                  <a:pos x="36" y="22"/>
                </a:cxn>
                <a:cxn ang="0">
                  <a:pos x="38" y="23"/>
                </a:cxn>
                <a:cxn ang="0">
                  <a:pos x="41" y="25"/>
                </a:cxn>
                <a:cxn ang="0">
                  <a:pos x="42" y="25"/>
                </a:cxn>
                <a:cxn ang="0">
                  <a:pos x="44" y="23"/>
                </a:cxn>
                <a:cxn ang="0">
                  <a:pos x="45" y="21"/>
                </a:cxn>
                <a:cxn ang="0">
                  <a:pos x="44" y="19"/>
                </a:cxn>
                <a:cxn ang="0">
                  <a:pos x="40" y="15"/>
                </a:cxn>
                <a:cxn ang="0">
                  <a:pos x="35" y="11"/>
                </a:cxn>
                <a:cxn ang="0">
                  <a:pos x="30" y="7"/>
                </a:cxn>
                <a:cxn ang="0">
                  <a:pos x="25" y="4"/>
                </a:cxn>
                <a:cxn ang="0">
                  <a:pos x="18" y="3"/>
                </a:cxn>
                <a:cxn ang="0">
                  <a:pos x="12" y="1"/>
                </a:cxn>
                <a:cxn ang="0">
                  <a:pos x="6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1"/>
                </a:cxn>
                <a:cxn ang="0">
                  <a:pos x="0" y="1"/>
                </a:cxn>
                <a:cxn ang="0">
                  <a:pos x="0" y="1"/>
                </a:cxn>
              </a:cxnLst>
              <a:rect l="0" t="0" r="r" b="b"/>
              <a:pathLst>
                <a:path w="45" h="25">
                  <a:moveTo>
                    <a:pt x="0" y="1"/>
                  </a:moveTo>
                  <a:lnTo>
                    <a:pt x="3" y="1"/>
                  </a:lnTo>
                  <a:lnTo>
                    <a:pt x="6" y="2"/>
                  </a:lnTo>
                  <a:lnTo>
                    <a:pt x="9" y="3"/>
                  </a:lnTo>
                  <a:lnTo>
                    <a:pt x="12" y="4"/>
                  </a:lnTo>
                  <a:lnTo>
                    <a:pt x="15" y="5"/>
                  </a:lnTo>
                  <a:lnTo>
                    <a:pt x="18" y="7"/>
                  </a:lnTo>
                  <a:lnTo>
                    <a:pt x="20" y="9"/>
                  </a:lnTo>
                  <a:lnTo>
                    <a:pt x="23" y="11"/>
                  </a:lnTo>
                  <a:lnTo>
                    <a:pt x="26" y="12"/>
                  </a:lnTo>
                  <a:lnTo>
                    <a:pt x="28" y="14"/>
                  </a:lnTo>
                  <a:lnTo>
                    <a:pt x="30" y="16"/>
                  </a:lnTo>
                  <a:lnTo>
                    <a:pt x="32" y="18"/>
                  </a:lnTo>
                  <a:lnTo>
                    <a:pt x="34" y="20"/>
                  </a:lnTo>
                  <a:lnTo>
                    <a:pt x="36" y="22"/>
                  </a:lnTo>
                  <a:lnTo>
                    <a:pt x="38" y="23"/>
                  </a:lnTo>
                  <a:lnTo>
                    <a:pt x="41" y="25"/>
                  </a:lnTo>
                  <a:lnTo>
                    <a:pt x="42" y="25"/>
                  </a:lnTo>
                  <a:lnTo>
                    <a:pt x="44" y="23"/>
                  </a:lnTo>
                  <a:lnTo>
                    <a:pt x="45" y="21"/>
                  </a:lnTo>
                  <a:lnTo>
                    <a:pt x="44" y="19"/>
                  </a:lnTo>
                  <a:lnTo>
                    <a:pt x="40" y="15"/>
                  </a:lnTo>
                  <a:lnTo>
                    <a:pt x="35" y="11"/>
                  </a:lnTo>
                  <a:lnTo>
                    <a:pt x="30" y="7"/>
                  </a:lnTo>
                  <a:lnTo>
                    <a:pt x="25" y="4"/>
                  </a:lnTo>
                  <a:lnTo>
                    <a:pt x="18" y="3"/>
                  </a:lnTo>
                  <a:lnTo>
                    <a:pt x="12" y="1"/>
                  </a:lnTo>
                  <a:lnTo>
                    <a:pt x="6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02" name="Freeform 15"/>
            <p:cNvSpPr>
              <a:spLocks/>
            </p:cNvSpPr>
            <p:nvPr/>
          </p:nvSpPr>
          <p:spPr bwMode="auto">
            <a:xfrm>
              <a:off x="4630" y="1809"/>
              <a:ext cx="110" cy="71"/>
            </a:xfrm>
            <a:custGeom>
              <a:avLst/>
              <a:gdLst/>
              <a:ahLst/>
              <a:cxnLst>
                <a:cxn ang="0">
                  <a:pos x="110" y="71"/>
                </a:cxn>
                <a:cxn ang="0">
                  <a:pos x="106" y="64"/>
                </a:cxn>
                <a:cxn ang="0">
                  <a:pos x="103" y="57"/>
                </a:cxn>
                <a:cxn ang="0">
                  <a:pos x="99" y="50"/>
                </a:cxn>
                <a:cxn ang="0">
                  <a:pos x="96" y="43"/>
                </a:cxn>
                <a:cxn ang="0">
                  <a:pos x="92" y="37"/>
                </a:cxn>
                <a:cxn ang="0">
                  <a:pos x="87" y="31"/>
                </a:cxn>
                <a:cxn ang="0">
                  <a:pos x="80" y="26"/>
                </a:cxn>
                <a:cxn ang="0">
                  <a:pos x="71" y="21"/>
                </a:cxn>
                <a:cxn ang="0">
                  <a:pos x="67" y="20"/>
                </a:cxn>
                <a:cxn ang="0">
                  <a:pos x="63" y="19"/>
                </a:cxn>
                <a:cxn ang="0">
                  <a:pos x="59" y="19"/>
                </a:cxn>
                <a:cxn ang="0">
                  <a:pos x="54" y="19"/>
                </a:cxn>
                <a:cxn ang="0">
                  <a:pos x="50" y="19"/>
                </a:cxn>
                <a:cxn ang="0">
                  <a:pos x="45" y="19"/>
                </a:cxn>
                <a:cxn ang="0">
                  <a:pos x="41" y="20"/>
                </a:cxn>
                <a:cxn ang="0">
                  <a:pos x="37" y="20"/>
                </a:cxn>
                <a:cxn ang="0">
                  <a:pos x="32" y="20"/>
                </a:cxn>
                <a:cxn ang="0">
                  <a:pos x="27" y="19"/>
                </a:cxn>
                <a:cxn ang="0">
                  <a:pos x="22" y="17"/>
                </a:cxn>
                <a:cxn ang="0">
                  <a:pos x="17" y="14"/>
                </a:cxn>
                <a:cxn ang="0">
                  <a:pos x="13" y="11"/>
                </a:cxn>
                <a:cxn ang="0">
                  <a:pos x="8" y="8"/>
                </a:cxn>
                <a:cxn ang="0">
                  <a:pos x="5" y="4"/>
                </a:cxn>
                <a:cxn ang="0">
                  <a:pos x="2" y="1"/>
                </a:cxn>
                <a:cxn ang="0">
                  <a:pos x="1" y="0"/>
                </a:cxn>
                <a:cxn ang="0">
                  <a:pos x="0" y="1"/>
                </a:cxn>
                <a:cxn ang="0">
                  <a:pos x="0" y="2"/>
                </a:cxn>
                <a:cxn ang="0">
                  <a:pos x="0" y="3"/>
                </a:cxn>
                <a:cxn ang="0">
                  <a:pos x="3" y="9"/>
                </a:cxn>
                <a:cxn ang="0">
                  <a:pos x="7" y="15"/>
                </a:cxn>
                <a:cxn ang="0">
                  <a:pos x="11" y="19"/>
                </a:cxn>
                <a:cxn ang="0">
                  <a:pos x="16" y="23"/>
                </a:cxn>
                <a:cxn ang="0">
                  <a:pos x="22" y="27"/>
                </a:cxn>
                <a:cxn ang="0">
                  <a:pos x="28" y="29"/>
                </a:cxn>
                <a:cxn ang="0">
                  <a:pos x="34" y="31"/>
                </a:cxn>
                <a:cxn ang="0">
                  <a:pos x="41" y="31"/>
                </a:cxn>
                <a:cxn ang="0">
                  <a:pos x="47" y="30"/>
                </a:cxn>
                <a:cxn ang="0">
                  <a:pos x="54" y="29"/>
                </a:cxn>
                <a:cxn ang="0">
                  <a:pos x="60" y="27"/>
                </a:cxn>
                <a:cxn ang="0">
                  <a:pos x="65" y="27"/>
                </a:cxn>
                <a:cxn ang="0">
                  <a:pos x="70" y="27"/>
                </a:cxn>
                <a:cxn ang="0">
                  <a:pos x="76" y="28"/>
                </a:cxn>
                <a:cxn ang="0">
                  <a:pos x="81" y="31"/>
                </a:cxn>
                <a:cxn ang="0">
                  <a:pos x="87" y="35"/>
                </a:cxn>
                <a:cxn ang="0">
                  <a:pos x="91" y="39"/>
                </a:cxn>
                <a:cxn ang="0">
                  <a:pos x="93" y="43"/>
                </a:cxn>
                <a:cxn ang="0">
                  <a:pos x="96" y="48"/>
                </a:cxn>
                <a:cxn ang="0">
                  <a:pos x="98" y="53"/>
                </a:cxn>
                <a:cxn ang="0">
                  <a:pos x="100" y="58"/>
                </a:cxn>
                <a:cxn ang="0">
                  <a:pos x="103" y="62"/>
                </a:cxn>
                <a:cxn ang="0">
                  <a:pos x="106" y="67"/>
                </a:cxn>
                <a:cxn ang="0">
                  <a:pos x="110" y="71"/>
                </a:cxn>
                <a:cxn ang="0">
                  <a:pos x="110" y="71"/>
                </a:cxn>
                <a:cxn ang="0">
                  <a:pos x="110" y="71"/>
                </a:cxn>
                <a:cxn ang="0">
                  <a:pos x="110" y="71"/>
                </a:cxn>
                <a:cxn ang="0">
                  <a:pos x="110" y="71"/>
                </a:cxn>
                <a:cxn ang="0">
                  <a:pos x="110" y="71"/>
                </a:cxn>
              </a:cxnLst>
              <a:rect l="0" t="0" r="r" b="b"/>
              <a:pathLst>
                <a:path w="110" h="71">
                  <a:moveTo>
                    <a:pt x="110" y="71"/>
                  </a:moveTo>
                  <a:lnTo>
                    <a:pt x="106" y="64"/>
                  </a:lnTo>
                  <a:lnTo>
                    <a:pt x="103" y="57"/>
                  </a:lnTo>
                  <a:lnTo>
                    <a:pt x="99" y="50"/>
                  </a:lnTo>
                  <a:lnTo>
                    <a:pt x="96" y="43"/>
                  </a:lnTo>
                  <a:lnTo>
                    <a:pt x="92" y="37"/>
                  </a:lnTo>
                  <a:lnTo>
                    <a:pt x="87" y="31"/>
                  </a:lnTo>
                  <a:lnTo>
                    <a:pt x="80" y="26"/>
                  </a:lnTo>
                  <a:lnTo>
                    <a:pt x="71" y="21"/>
                  </a:lnTo>
                  <a:lnTo>
                    <a:pt x="67" y="20"/>
                  </a:lnTo>
                  <a:lnTo>
                    <a:pt x="63" y="19"/>
                  </a:lnTo>
                  <a:lnTo>
                    <a:pt x="59" y="19"/>
                  </a:lnTo>
                  <a:lnTo>
                    <a:pt x="54" y="19"/>
                  </a:lnTo>
                  <a:lnTo>
                    <a:pt x="50" y="19"/>
                  </a:lnTo>
                  <a:lnTo>
                    <a:pt x="45" y="19"/>
                  </a:lnTo>
                  <a:lnTo>
                    <a:pt x="41" y="20"/>
                  </a:lnTo>
                  <a:lnTo>
                    <a:pt x="37" y="20"/>
                  </a:lnTo>
                  <a:lnTo>
                    <a:pt x="32" y="20"/>
                  </a:lnTo>
                  <a:lnTo>
                    <a:pt x="27" y="19"/>
                  </a:lnTo>
                  <a:lnTo>
                    <a:pt x="22" y="17"/>
                  </a:lnTo>
                  <a:lnTo>
                    <a:pt x="17" y="14"/>
                  </a:lnTo>
                  <a:lnTo>
                    <a:pt x="13" y="11"/>
                  </a:lnTo>
                  <a:lnTo>
                    <a:pt x="8" y="8"/>
                  </a:lnTo>
                  <a:lnTo>
                    <a:pt x="5" y="4"/>
                  </a:lnTo>
                  <a:lnTo>
                    <a:pt x="2" y="1"/>
                  </a:lnTo>
                  <a:lnTo>
                    <a:pt x="1" y="0"/>
                  </a:lnTo>
                  <a:lnTo>
                    <a:pt x="0" y="1"/>
                  </a:lnTo>
                  <a:lnTo>
                    <a:pt x="0" y="2"/>
                  </a:lnTo>
                  <a:lnTo>
                    <a:pt x="0" y="3"/>
                  </a:lnTo>
                  <a:lnTo>
                    <a:pt x="3" y="9"/>
                  </a:lnTo>
                  <a:lnTo>
                    <a:pt x="7" y="15"/>
                  </a:lnTo>
                  <a:lnTo>
                    <a:pt x="11" y="19"/>
                  </a:lnTo>
                  <a:lnTo>
                    <a:pt x="16" y="23"/>
                  </a:lnTo>
                  <a:lnTo>
                    <a:pt x="22" y="27"/>
                  </a:lnTo>
                  <a:lnTo>
                    <a:pt x="28" y="29"/>
                  </a:lnTo>
                  <a:lnTo>
                    <a:pt x="34" y="31"/>
                  </a:lnTo>
                  <a:lnTo>
                    <a:pt x="41" y="31"/>
                  </a:lnTo>
                  <a:lnTo>
                    <a:pt x="47" y="30"/>
                  </a:lnTo>
                  <a:lnTo>
                    <a:pt x="54" y="29"/>
                  </a:lnTo>
                  <a:lnTo>
                    <a:pt x="60" y="27"/>
                  </a:lnTo>
                  <a:lnTo>
                    <a:pt x="65" y="27"/>
                  </a:lnTo>
                  <a:lnTo>
                    <a:pt x="70" y="27"/>
                  </a:lnTo>
                  <a:lnTo>
                    <a:pt x="76" y="28"/>
                  </a:lnTo>
                  <a:lnTo>
                    <a:pt x="81" y="31"/>
                  </a:lnTo>
                  <a:lnTo>
                    <a:pt x="87" y="35"/>
                  </a:lnTo>
                  <a:lnTo>
                    <a:pt x="91" y="39"/>
                  </a:lnTo>
                  <a:lnTo>
                    <a:pt x="93" y="43"/>
                  </a:lnTo>
                  <a:lnTo>
                    <a:pt x="96" y="48"/>
                  </a:lnTo>
                  <a:lnTo>
                    <a:pt x="98" y="53"/>
                  </a:lnTo>
                  <a:lnTo>
                    <a:pt x="100" y="58"/>
                  </a:lnTo>
                  <a:lnTo>
                    <a:pt x="103" y="62"/>
                  </a:lnTo>
                  <a:lnTo>
                    <a:pt x="106" y="67"/>
                  </a:lnTo>
                  <a:lnTo>
                    <a:pt x="110" y="71"/>
                  </a:lnTo>
                  <a:lnTo>
                    <a:pt x="110" y="71"/>
                  </a:lnTo>
                  <a:lnTo>
                    <a:pt x="110" y="71"/>
                  </a:lnTo>
                  <a:lnTo>
                    <a:pt x="110" y="71"/>
                  </a:lnTo>
                  <a:lnTo>
                    <a:pt x="110" y="71"/>
                  </a:lnTo>
                  <a:lnTo>
                    <a:pt x="110" y="7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03" name="Freeform 16"/>
            <p:cNvSpPr>
              <a:spLocks/>
            </p:cNvSpPr>
            <p:nvPr/>
          </p:nvSpPr>
          <p:spPr bwMode="auto">
            <a:xfrm>
              <a:off x="4656" y="1843"/>
              <a:ext cx="61" cy="37"/>
            </a:xfrm>
            <a:custGeom>
              <a:avLst/>
              <a:gdLst/>
              <a:ahLst/>
              <a:cxnLst>
                <a:cxn ang="0">
                  <a:pos x="1" y="0"/>
                </a:cxn>
                <a:cxn ang="0">
                  <a:pos x="0" y="4"/>
                </a:cxn>
                <a:cxn ang="0">
                  <a:pos x="0" y="9"/>
                </a:cxn>
                <a:cxn ang="0">
                  <a:pos x="2" y="14"/>
                </a:cxn>
                <a:cxn ang="0">
                  <a:pos x="4" y="18"/>
                </a:cxn>
                <a:cxn ang="0">
                  <a:pos x="7" y="22"/>
                </a:cxn>
                <a:cxn ang="0">
                  <a:pos x="11" y="26"/>
                </a:cxn>
                <a:cxn ang="0">
                  <a:pos x="15" y="29"/>
                </a:cxn>
                <a:cxn ang="0">
                  <a:pos x="19" y="32"/>
                </a:cxn>
                <a:cxn ang="0">
                  <a:pos x="24" y="35"/>
                </a:cxn>
                <a:cxn ang="0">
                  <a:pos x="30" y="37"/>
                </a:cxn>
                <a:cxn ang="0">
                  <a:pos x="35" y="37"/>
                </a:cxn>
                <a:cxn ang="0">
                  <a:pos x="40" y="37"/>
                </a:cxn>
                <a:cxn ang="0">
                  <a:pos x="46" y="35"/>
                </a:cxn>
                <a:cxn ang="0">
                  <a:pos x="51" y="33"/>
                </a:cxn>
                <a:cxn ang="0">
                  <a:pos x="56" y="30"/>
                </a:cxn>
                <a:cxn ang="0">
                  <a:pos x="61" y="25"/>
                </a:cxn>
                <a:cxn ang="0">
                  <a:pos x="61" y="23"/>
                </a:cxn>
                <a:cxn ang="0">
                  <a:pos x="61" y="22"/>
                </a:cxn>
                <a:cxn ang="0">
                  <a:pos x="61" y="21"/>
                </a:cxn>
                <a:cxn ang="0">
                  <a:pos x="59" y="22"/>
                </a:cxn>
                <a:cxn ang="0">
                  <a:pos x="55" y="24"/>
                </a:cxn>
                <a:cxn ang="0">
                  <a:pos x="51" y="27"/>
                </a:cxn>
                <a:cxn ang="0">
                  <a:pos x="46" y="28"/>
                </a:cxn>
                <a:cxn ang="0">
                  <a:pos x="42" y="28"/>
                </a:cxn>
                <a:cxn ang="0">
                  <a:pos x="37" y="28"/>
                </a:cxn>
                <a:cxn ang="0">
                  <a:pos x="32" y="28"/>
                </a:cxn>
                <a:cxn ang="0">
                  <a:pos x="28" y="26"/>
                </a:cxn>
                <a:cxn ang="0">
                  <a:pos x="23" y="23"/>
                </a:cxn>
                <a:cxn ang="0">
                  <a:pos x="20" y="22"/>
                </a:cxn>
                <a:cxn ang="0">
                  <a:pos x="16" y="19"/>
                </a:cxn>
                <a:cxn ang="0">
                  <a:pos x="12" y="17"/>
                </a:cxn>
                <a:cxn ang="0">
                  <a:pos x="8" y="15"/>
                </a:cxn>
                <a:cxn ang="0">
                  <a:pos x="5" y="12"/>
                </a:cxn>
                <a:cxn ang="0">
                  <a:pos x="2" y="8"/>
                </a:cxn>
                <a:cxn ang="0">
                  <a:pos x="1" y="4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</a:cxnLst>
              <a:rect l="0" t="0" r="r" b="b"/>
              <a:pathLst>
                <a:path w="61" h="37">
                  <a:moveTo>
                    <a:pt x="1" y="0"/>
                  </a:moveTo>
                  <a:lnTo>
                    <a:pt x="0" y="4"/>
                  </a:lnTo>
                  <a:lnTo>
                    <a:pt x="0" y="9"/>
                  </a:lnTo>
                  <a:lnTo>
                    <a:pt x="2" y="14"/>
                  </a:lnTo>
                  <a:lnTo>
                    <a:pt x="4" y="18"/>
                  </a:lnTo>
                  <a:lnTo>
                    <a:pt x="7" y="22"/>
                  </a:lnTo>
                  <a:lnTo>
                    <a:pt x="11" y="26"/>
                  </a:lnTo>
                  <a:lnTo>
                    <a:pt x="15" y="29"/>
                  </a:lnTo>
                  <a:lnTo>
                    <a:pt x="19" y="32"/>
                  </a:lnTo>
                  <a:lnTo>
                    <a:pt x="24" y="35"/>
                  </a:lnTo>
                  <a:lnTo>
                    <a:pt x="30" y="37"/>
                  </a:lnTo>
                  <a:lnTo>
                    <a:pt x="35" y="37"/>
                  </a:lnTo>
                  <a:lnTo>
                    <a:pt x="40" y="37"/>
                  </a:lnTo>
                  <a:lnTo>
                    <a:pt x="46" y="35"/>
                  </a:lnTo>
                  <a:lnTo>
                    <a:pt x="51" y="33"/>
                  </a:lnTo>
                  <a:lnTo>
                    <a:pt x="56" y="30"/>
                  </a:lnTo>
                  <a:lnTo>
                    <a:pt x="61" y="25"/>
                  </a:lnTo>
                  <a:lnTo>
                    <a:pt x="61" y="23"/>
                  </a:lnTo>
                  <a:lnTo>
                    <a:pt x="61" y="22"/>
                  </a:lnTo>
                  <a:lnTo>
                    <a:pt x="61" y="21"/>
                  </a:lnTo>
                  <a:lnTo>
                    <a:pt x="59" y="22"/>
                  </a:lnTo>
                  <a:lnTo>
                    <a:pt x="55" y="24"/>
                  </a:lnTo>
                  <a:lnTo>
                    <a:pt x="51" y="27"/>
                  </a:lnTo>
                  <a:lnTo>
                    <a:pt x="46" y="28"/>
                  </a:lnTo>
                  <a:lnTo>
                    <a:pt x="42" y="28"/>
                  </a:lnTo>
                  <a:lnTo>
                    <a:pt x="37" y="28"/>
                  </a:lnTo>
                  <a:lnTo>
                    <a:pt x="32" y="28"/>
                  </a:lnTo>
                  <a:lnTo>
                    <a:pt x="28" y="26"/>
                  </a:lnTo>
                  <a:lnTo>
                    <a:pt x="23" y="23"/>
                  </a:lnTo>
                  <a:lnTo>
                    <a:pt x="20" y="22"/>
                  </a:lnTo>
                  <a:lnTo>
                    <a:pt x="16" y="19"/>
                  </a:lnTo>
                  <a:lnTo>
                    <a:pt x="12" y="17"/>
                  </a:lnTo>
                  <a:lnTo>
                    <a:pt x="8" y="15"/>
                  </a:lnTo>
                  <a:lnTo>
                    <a:pt x="5" y="12"/>
                  </a:lnTo>
                  <a:lnTo>
                    <a:pt x="2" y="8"/>
                  </a:lnTo>
                  <a:lnTo>
                    <a:pt x="1" y="4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05" name="Freeform 18"/>
            <p:cNvSpPr>
              <a:spLocks/>
            </p:cNvSpPr>
            <p:nvPr/>
          </p:nvSpPr>
          <p:spPr bwMode="auto">
            <a:xfrm>
              <a:off x="4665" y="1848"/>
              <a:ext cx="29" cy="22"/>
            </a:xfrm>
            <a:custGeom>
              <a:avLst/>
              <a:gdLst/>
              <a:ahLst/>
              <a:cxnLst>
                <a:cxn ang="0">
                  <a:pos x="27" y="0"/>
                </a:cxn>
                <a:cxn ang="0">
                  <a:pos x="27" y="2"/>
                </a:cxn>
                <a:cxn ang="0">
                  <a:pos x="27" y="3"/>
                </a:cxn>
                <a:cxn ang="0">
                  <a:pos x="26" y="4"/>
                </a:cxn>
                <a:cxn ang="0">
                  <a:pos x="25" y="5"/>
                </a:cxn>
                <a:cxn ang="0">
                  <a:pos x="22" y="5"/>
                </a:cxn>
                <a:cxn ang="0">
                  <a:pos x="20" y="5"/>
                </a:cxn>
                <a:cxn ang="0">
                  <a:pos x="17" y="5"/>
                </a:cxn>
                <a:cxn ang="0">
                  <a:pos x="15" y="5"/>
                </a:cxn>
                <a:cxn ang="0">
                  <a:pos x="15" y="5"/>
                </a:cxn>
                <a:cxn ang="0">
                  <a:pos x="14" y="4"/>
                </a:cxn>
                <a:cxn ang="0">
                  <a:pos x="13" y="4"/>
                </a:cxn>
                <a:cxn ang="0">
                  <a:pos x="12" y="3"/>
                </a:cxn>
                <a:cxn ang="0">
                  <a:pos x="11" y="3"/>
                </a:cxn>
                <a:cxn ang="0">
                  <a:pos x="11" y="3"/>
                </a:cxn>
                <a:cxn ang="0">
                  <a:pos x="11" y="3"/>
                </a:cxn>
                <a:cxn ang="0">
                  <a:pos x="10" y="3"/>
                </a:cxn>
                <a:cxn ang="0">
                  <a:pos x="11" y="3"/>
                </a:cxn>
                <a:cxn ang="0">
                  <a:pos x="11" y="3"/>
                </a:cxn>
                <a:cxn ang="0">
                  <a:pos x="11" y="3"/>
                </a:cxn>
                <a:cxn ang="0">
                  <a:pos x="10" y="3"/>
                </a:cxn>
                <a:cxn ang="0">
                  <a:pos x="10" y="3"/>
                </a:cxn>
                <a:cxn ang="0">
                  <a:pos x="9" y="3"/>
                </a:cxn>
                <a:cxn ang="0">
                  <a:pos x="8" y="3"/>
                </a:cxn>
                <a:cxn ang="0">
                  <a:pos x="7" y="3"/>
                </a:cxn>
                <a:cxn ang="0">
                  <a:pos x="6" y="3"/>
                </a:cxn>
                <a:cxn ang="0">
                  <a:pos x="6" y="4"/>
                </a:cxn>
                <a:cxn ang="0">
                  <a:pos x="6" y="4"/>
                </a:cxn>
                <a:cxn ang="0">
                  <a:pos x="6" y="3"/>
                </a:cxn>
                <a:cxn ang="0">
                  <a:pos x="3" y="7"/>
                </a:cxn>
                <a:cxn ang="0">
                  <a:pos x="0" y="11"/>
                </a:cxn>
                <a:cxn ang="0">
                  <a:pos x="0" y="16"/>
                </a:cxn>
                <a:cxn ang="0">
                  <a:pos x="2" y="21"/>
                </a:cxn>
                <a:cxn ang="0">
                  <a:pos x="5" y="22"/>
                </a:cxn>
                <a:cxn ang="0">
                  <a:pos x="8" y="22"/>
                </a:cxn>
                <a:cxn ang="0">
                  <a:pos x="11" y="22"/>
                </a:cxn>
                <a:cxn ang="0">
                  <a:pos x="14" y="21"/>
                </a:cxn>
                <a:cxn ang="0">
                  <a:pos x="17" y="19"/>
                </a:cxn>
                <a:cxn ang="0">
                  <a:pos x="20" y="18"/>
                </a:cxn>
                <a:cxn ang="0">
                  <a:pos x="23" y="16"/>
                </a:cxn>
                <a:cxn ang="0">
                  <a:pos x="25" y="14"/>
                </a:cxn>
                <a:cxn ang="0">
                  <a:pos x="27" y="10"/>
                </a:cxn>
                <a:cxn ang="0">
                  <a:pos x="29" y="7"/>
                </a:cxn>
                <a:cxn ang="0">
                  <a:pos x="29" y="3"/>
                </a:cxn>
                <a:cxn ang="0">
                  <a:pos x="27" y="0"/>
                </a:cxn>
                <a:cxn ang="0">
                  <a:pos x="27" y="0"/>
                </a:cxn>
                <a:cxn ang="0">
                  <a:pos x="27" y="0"/>
                </a:cxn>
                <a:cxn ang="0">
                  <a:pos x="27" y="0"/>
                </a:cxn>
                <a:cxn ang="0">
                  <a:pos x="27" y="0"/>
                </a:cxn>
                <a:cxn ang="0">
                  <a:pos x="27" y="0"/>
                </a:cxn>
              </a:cxnLst>
              <a:rect l="0" t="0" r="r" b="b"/>
              <a:pathLst>
                <a:path w="29" h="22">
                  <a:moveTo>
                    <a:pt x="27" y="0"/>
                  </a:moveTo>
                  <a:lnTo>
                    <a:pt x="27" y="2"/>
                  </a:lnTo>
                  <a:lnTo>
                    <a:pt x="27" y="3"/>
                  </a:lnTo>
                  <a:lnTo>
                    <a:pt x="26" y="4"/>
                  </a:lnTo>
                  <a:lnTo>
                    <a:pt x="25" y="5"/>
                  </a:lnTo>
                  <a:lnTo>
                    <a:pt x="22" y="5"/>
                  </a:lnTo>
                  <a:lnTo>
                    <a:pt x="20" y="5"/>
                  </a:lnTo>
                  <a:lnTo>
                    <a:pt x="17" y="5"/>
                  </a:lnTo>
                  <a:lnTo>
                    <a:pt x="15" y="5"/>
                  </a:lnTo>
                  <a:lnTo>
                    <a:pt x="15" y="5"/>
                  </a:lnTo>
                  <a:lnTo>
                    <a:pt x="14" y="4"/>
                  </a:lnTo>
                  <a:lnTo>
                    <a:pt x="13" y="4"/>
                  </a:lnTo>
                  <a:lnTo>
                    <a:pt x="12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0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1" y="3"/>
                  </a:lnTo>
                  <a:lnTo>
                    <a:pt x="10" y="3"/>
                  </a:lnTo>
                  <a:lnTo>
                    <a:pt x="10" y="3"/>
                  </a:lnTo>
                  <a:lnTo>
                    <a:pt x="9" y="3"/>
                  </a:lnTo>
                  <a:lnTo>
                    <a:pt x="8" y="3"/>
                  </a:lnTo>
                  <a:lnTo>
                    <a:pt x="7" y="3"/>
                  </a:lnTo>
                  <a:lnTo>
                    <a:pt x="6" y="3"/>
                  </a:lnTo>
                  <a:lnTo>
                    <a:pt x="6" y="4"/>
                  </a:lnTo>
                  <a:lnTo>
                    <a:pt x="6" y="4"/>
                  </a:lnTo>
                  <a:lnTo>
                    <a:pt x="6" y="3"/>
                  </a:lnTo>
                  <a:lnTo>
                    <a:pt x="3" y="7"/>
                  </a:lnTo>
                  <a:lnTo>
                    <a:pt x="0" y="11"/>
                  </a:lnTo>
                  <a:lnTo>
                    <a:pt x="0" y="16"/>
                  </a:lnTo>
                  <a:lnTo>
                    <a:pt x="2" y="21"/>
                  </a:lnTo>
                  <a:lnTo>
                    <a:pt x="5" y="22"/>
                  </a:lnTo>
                  <a:lnTo>
                    <a:pt x="8" y="22"/>
                  </a:lnTo>
                  <a:lnTo>
                    <a:pt x="11" y="22"/>
                  </a:lnTo>
                  <a:lnTo>
                    <a:pt x="14" y="21"/>
                  </a:lnTo>
                  <a:lnTo>
                    <a:pt x="17" y="19"/>
                  </a:lnTo>
                  <a:lnTo>
                    <a:pt x="20" y="18"/>
                  </a:lnTo>
                  <a:lnTo>
                    <a:pt x="23" y="16"/>
                  </a:lnTo>
                  <a:lnTo>
                    <a:pt x="25" y="14"/>
                  </a:lnTo>
                  <a:lnTo>
                    <a:pt x="27" y="10"/>
                  </a:lnTo>
                  <a:lnTo>
                    <a:pt x="29" y="7"/>
                  </a:lnTo>
                  <a:lnTo>
                    <a:pt x="29" y="3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lnTo>
                    <a:pt x="27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06" name="Freeform 19"/>
            <p:cNvSpPr>
              <a:spLocks/>
            </p:cNvSpPr>
            <p:nvPr/>
          </p:nvSpPr>
          <p:spPr bwMode="auto">
            <a:xfrm>
              <a:off x="4823" y="1994"/>
              <a:ext cx="9" cy="38"/>
            </a:xfrm>
            <a:custGeom>
              <a:avLst/>
              <a:gdLst/>
              <a:ahLst/>
              <a:cxnLst>
                <a:cxn ang="0">
                  <a:pos x="9" y="0"/>
                </a:cxn>
                <a:cxn ang="0">
                  <a:pos x="8" y="9"/>
                </a:cxn>
                <a:cxn ang="0">
                  <a:pos x="6" y="19"/>
                </a:cxn>
                <a:cxn ang="0">
                  <a:pos x="4" y="28"/>
                </a:cxn>
                <a:cxn ang="0">
                  <a:pos x="0" y="37"/>
                </a:cxn>
                <a:cxn ang="0">
                  <a:pos x="0" y="38"/>
                </a:cxn>
                <a:cxn ang="0">
                  <a:pos x="1" y="38"/>
                </a:cxn>
                <a:cxn ang="0">
                  <a:pos x="1" y="38"/>
                </a:cxn>
                <a:cxn ang="0">
                  <a:pos x="2" y="38"/>
                </a:cxn>
                <a:cxn ang="0">
                  <a:pos x="6" y="28"/>
                </a:cxn>
                <a:cxn ang="0">
                  <a:pos x="8" y="19"/>
                </a:cxn>
                <a:cxn ang="0">
                  <a:pos x="9" y="9"/>
                </a:cxn>
                <a:cxn ang="0">
                  <a:pos x="9" y="0"/>
                </a:cxn>
                <a:cxn ang="0">
                  <a:pos x="9" y="0"/>
                </a:cxn>
                <a:cxn ang="0">
                  <a:pos x="9" y="0"/>
                </a:cxn>
                <a:cxn ang="0">
                  <a:pos x="9" y="0"/>
                </a:cxn>
                <a:cxn ang="0">
                  <a:pos x="9" y="0"/>
                </a:cxn>
                <a:cxn ang="0">
                  <a:pos x="9" y="0"/>
                </a:cxn>
              </a:cxnLst>
              <a:rect l="0" t="0" r="r" b="b"/>
              <a:pathLst>
                <a:path w="9" h="38">
                  <a:moveTo>
                    <a:pt x="9" y="0"/>
                  </a:moveTo>
                  <a:lnTo>
                    <a:pt x="8" y="9"/>
                  </a:lnTo>
                  <a:lnTo>
                    <a:pt x="6" y="19"/>
                  </a:lnTo>
                  <a:lnTo>
                    <a:pt x="4" y="28"/>
                  </a:lnTo>
                  <a:lnTo>
                    <a:pt x="0" y="37"/>
                  </a:lnTo>
                  <a:lnTo>
                    <a:pt x="0" y="38"/>
                  </a:lnTo>
                  <a:lnTo>
                    <a:pt x="1" y="38"/>
                  </a:lnTo>
                  <a:lnTo>
                    <a:pt x="1" y="38"/>
                  </a:lnTo>
                  <a:lnTo>
                    <a:pt x="2" y="38"/>
                  </a:lnTo>
                  <a:lnTo>
                    <a:pt x="6" y="28"/>
                  </a:lnTo>
                  <a:lnTo>
                    <a:pt x="8" y="19"/>
                  </a:lnTo>
                  <a:lnTo>
                    <a:pt x="9" y="9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07" name="Freeform 20"/>
            <p:cNvSpPr>
              <a:spLocks/>
            </p:cNvSpPr>
            <p:nvPr/>
          </p:nvSpPr>
          <p:spPr bwMode="auto">
            <a:xfrm>
              <a:off x="4832" y="1971"/>
              <a:ext cx="17" cy="28"/>
            </a:xfrm>
            <a:custGeom>
              <a:avLst/>
              <a:gdLst/>
              <a:ahLst/>
              <a:cxnLst>
                <a:cxn ang="0">
                  <a:pos x="0" y="28"/>
                </a:cxn>
                <a:cxn ang="0">
                  <a:pos x="3" y="25"/>
                </a:cxn>
                <a:cxn ang="0">
                  <a:pos x="6" y="22"/>
                </a:cxn>
                <a:cxn ang="0">
                  <a:pos x="8" y="19"/>
                </a:cxn>
                <a:cxn ang="0">
                  <a:pos x="11" y="15"/>
                </a:cxn>
                <a:cxn ang="0">
                  <a:pos x="13" y="12"/>
                </a:cxn>
                <a:cxn ang="0">
                  <a:pos x="15" y="8"/>
                </a:cxn>
                <a:cxn ang="0">
                  <a:pos x="17" y="4"/>
                </a:cxn>
                <a:cxn ang="0">
                  <a:pos x="17" y="0"/>
                </a:cxn>
                <a:cxn ang="0">
                  <a:pos x="17" y="0"/>
                </a:cxn>
                <a:cxn ang="0">
                  <a:pos x="16" y="0"/>
                </a:cxn>
                <a:cxn ang="0">
                  <a:pos x="15" y="0"/>
                </a:cxn>
                <a:cxn ang="0">
                  <a:pos x="15" y="0"/>
                </a:cxn>
                <a:cxn ang="0">
                  <a:pos x="12" y="1"/>
                </a:cxn>
                <a:cxn ang="0">
                  <a:pos x="11" y="4"/>
                </a:cxn>
                <a:cxn ang="0">
                  <a:pos x="10" y="7"/>
                </a:cxn>
                <a:cxn ang="0">
                  <a:pos x="9" y="10"/>
                </a:cxn>
                <a:cxn ang="0">
                  <a:pos x="7" y="14"/>
                </a:cxn>
                <a:cxn ang="0">
                  <a:pos x="5" y="19"/>
                </a:cxn>
                <a:cxn ang="0">
                  <a:pos x="3" y="24"/>
                </a:cxn>
                <a:cxn ang="0">
                  <a:pos x="0" y="28"/>
                </a:cxn>
                <a:cxn ang="0">
                  <a:pos x="0" y="28"/>
                </a:cxn>
                <a:cxn ang="0">
                  <a:pos x="0" y="28"/>
                </a:cxn>
                <a:cxn ang="0">
                  <a:pos x="0" y="28"/>
                </a:cxn>
                <a:cxn ang="0">
                  <a:pos x="0" y="28"/>
                </a:cxn>
                <a:cxn ang="0">
                  <a:pos x="0" y="28"/>
                </a:cxn>
              </a:cxnLst>
              <a:rect l="0" t="0" r="r" b="b"/>
              <a:pathLst>
                <a:path w="17" h="28">
                  <a:moveTo>
                    <a:pt x="0" y="28"/>
                  </a:moveTo>
                  <a:lnTo>
                    <a:pt x="3" y="25"/>
                  </a:lnTo>
                  <a:lnTo>
                    <a:pt x="6" y="22"/>
                  </a:lnTo>
                  <a:lnTo>
                    <a:pt x="8" y="19"/>
                  </a:lnTo>
                  <a:lnTo>
                    <a:pt x="11" y="15"/>
                  </a:lnTo>
                  <a:lnTo>
                    <a:pt x="13" y="12"/>
                  </a:lnTo>
                  <a:lnTo>
                    <a:pt x="15" y="8"/>
                  </a:lnTo>
                  <a:lnTo>
                    <a:pt x="17" y="4"/>
                  </a:lnTo>
                  <a:lnTo>
                    <a:pt x="17" y="0"/>
                  </a:lnTo>
                  <a:lnTo>
                    <a:pt x="17" y="0"/>
                  </a:lnTo>
                  <a:lnTo>
                    <a:pt x="16" y="0"/>
                  </a:lnTo>
                  <a:lnTo>
                    <a:pt x="15" y="0"/>
                  </a:lnTo>
                  <a:lnTo>
                    <a:pt x="15" y="0"/>
                  </a:lnTo>
                  <a:lnTo>
                    <a:pt x="12" y="1"/>
                  </a:lnTo>
                  <a:lnTo>
                    <a:pt x="11" y="4"/>
                  </a:lnTo>
                  <a:lnTo>
                    <a:pt x="10" y="7"/>
                  </a:lnTo>
                  <a:lnTo>
                    <a:pt x="9" y="10"/>
                  </a:lnTo>
                  <a:lnTo>
                    <a:pt x="7" y="14"/>
                  </a:lnTo>
                  <a:lnTo>
                    <a:pt x="5" y="19"/>
                  </a:lnTo>
                  <a:lnTo>
                    <a:pt x="3" y="24"/>
                  </a:lnTo>
                  <a:lnTo>
                    <a:pt x="0" y="28"/>
                  </a:lnTo>
                  <a:lnTo>
                    <a:pt x="0" y="28"/>
                  </a:lnTo>
                  <a:lnTo>
                    <a:pt x="0" y="28"/>
                  </a:lnTo>
                  <a:lnTo>
                    <a:pt x="0" y="28"/>
                  </a:lnTo>
                  <a:lnTo>
                    <a:pt x="0" y="28"/>
                  </a:lnTo>
                  <a:lnTo>
                    <a:pt x="0" y="28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08" name="Freeform 21"/>
            <p:cNvSpPr>
              <a:spLocks/>
            </p:cNvSpPr>
            <p:nvPr/>
          </p:nvSpPr>
          <p:spPr bwMode="auto">
            <a:xfrm>
              <a:off x="4626" y="2004"/>
              <a:ext cx="189" cy="55"/>
            </a:xfrm>
            <a:custGeom>
              <a:avLst/>
              <a:gdLst/>
              <a:ahLst/>
              <a:cxnLst>
                <a:cxn ang="0">
                  <a:pos x="5" y="7"/>
                </a:cxn>
                <a:cxn ang="0">
                  <a:pos x="16" y="16"/>
                </a:cxn>
                <a:cxn ang="0">
                  <a:pos x="28" y="23"/>
                </a:cxn>
                <a:cxn ang="0">
                  <a:pos x="42" y="27"/>
                </a:cxn>
                <a:cxn ang="0">
                  <a:pos x="56" y="30"/>
                </a:cxn>
                <a:cxn ang="0">
                  <a:pos x="70" y="33"/>
                </a:cxn>
                <a:cxn ang="0">
                  <a:pos x="85" y="35"/>
                </a:cxn>
                <a:cxn ang="0">
                  <a:pos x="100" y="38"/>
                </a:cxn>
                <a:cxn ang="0">
                  <a:pos x="116" y="44"/>
                </a:cxn>
                <a:cxn ang="0">
                  <a:pos x="137" y="51"/>
                </a:cxn>
                <a:cxn ang="0">
                  <a:pos x="159" y="55"/>
                </a:cxn>
                <a:cxn ang="0">
                  <a:pos x="180" y="52"/>
                </a:cxn>
                <a:cxn ang="0">
                  <a:pos x="189" y="46"/>
                </a:cxn>
                <a:cxn ang="0">
                  <a:pos x="189" y="43"/>
                </a:cxn>
                <a:cxn ang="0">
                  <a:pos x="182" y="45"/>
                </a:cxn>
                <a:cxn ang="0">
                  <a:pos x="170" y="48"/>
                </a:cxn>
                <a:cxn ang="0">
                  <a:pos x="158" y="48"/>
                </a:cxn>
                <a:cxn ang="0">
                  <a:pos x="146" y="46"/>
                </a:cxn>
                <a:cxn ang="0">
                  <a:pos x="134" y="43"/>
                </a:cxn>
                <a:cxn ang="0">
                  <a:pos x="122" y="39"/>
                </a:cxn>
                <a:cxn ang="0">
                  <a:pos x="111" y="35"/>
                </a:cxn>
                <a:cxn ang="0">
                  <a:pos x="99" y="31"/>
                </a:cxn>
                <a:cxn ang="0">
                  <a:pos x="87" y="28"/>
                </a:cxn>
                <a:cxn ang="0">
                  <a:pos x="74" y="26"/>
                </a:cxn>
                <a:cxn ang="0">
                  <a:pos x="62" y="25"/>
                </a:cxn>
                <a:cxn ang="0">
                  <a:pos x="50" y="23"/>
                </a:cxn>
                <a:cxn ang="0">
                  <a:pos x="38" y="21"/>
                </a:cxn>
                <a:cxn ang="0">
                  <a:pos x="26" y="18"/>
                </a:cxn>
                <a:cxn ang="0">
                  <a:pos x="15" y="13"/>
                </a:cxn>
                <a:cxn ang="0">
                  <a:pos x="4" y="5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89" h="55">
                  <a:moveTo>
                    <a:pt x="0" y="0"/>
                  </a:moveTo>
                  <a:lnTo>
                    <a:pt x="5" y="7"/>
                  </a:lnTo>
                  <a:lnTo>
                    <a:pt x="10" y="12"/>
                  </a:lnTo>
                  <a:lnTo>
                    <a:pt x="16" y="16"/>
                  </a:lnTo>
                  <a:lnTo>
                    <a:pt x="22" y="19"/>
                  </a:lnTo>
                  <a:lnTo>
                    <a:pt x="28" y="23"/>
                  </a:lnTo>
                  <a:lnTo>
                    <a:pt x="35" y="25"/>
                  </a:lnTo>
                  <a:lnTo>
                    <a:pt x="42" y="27"/>
                  </a:lnTo>
                  <a:lnTo>
                    <a:pt x="49" y="29"/>
                  </a:lnTo>
                  <a:lnTo>
                    <a:pt x="56" y="30"/>
                  </a:lnTo>
                  <a:lnTo>
                    <a:pt x="64" y="32"/>
                  </a:lnTo>
                  <a:lnTo>
                    <a:pt x="70" y="33"/>
                  </a:lnTo>
                  <a:lnTo>
                    <a:pt x="78" y="34"/>
                  </a:lnTo>
                  <a:lnTo>
                    <a:pt x="85" y="35"/>
                  </a:lnTo>
                  <a:lnTo>
                    <a:pt x="92" y="37"/>
                  </a:lnTo>
                  <a:lnTo>
                    <a:pt x="100" y="38"/>
                  </a:lnTo>
                  <a:lnTo>
                    <a:pt x="107" y="41"/>
                  </a:lnTo>
                  <a:lnTo>
                    <a:pt x="116" y="44"/>
                  </a:lnTo>
                  <a:lnTo>
                    <a:pt x="126" y="48"/>
                  </a:lnTo>
                  <a:lnTo>
                    <a:pt x="137" y="51"/>
                  </a:lnTo>
                  <a:lnTo>
                    <a:pt x="148" y="53"/>
                  </a:lnTo>
                  <a:lnTo>
                    <a:pt x="159" y="55"/>
                  </a:lnTo>
                  <a:lnTo>
                    <a:pt x="170" y="55"/>
                  </a:lnTo>
                  <a:lnTo>
                    <a:pt x="180" y="52"/>
                  </a:lnTo>
                  <a:lnTo>
                    <a:pt x="189" y="47"/>
                  </a:lnTo>
                  <a:lnTo>
                    <a:pt x="189" y="46"/>
                  </a:lnTo>
                  <a:lnTo>
                    <a:pt x="189" y="44"/>
                  </a:lnTo>
                  <a:lnTo>
                    <a:pt x="189" y="43"/>
                  </a:lnTo>
                  <a:lnTo>
                    <a:pt x="188" y="43"/>
                  </a:lnTo>
                  <a:lnTo>
                    <a:pt x="182" y="45"/>
                  </a:lnTo>
                  <a:lnTo>
                    <a:pt x="176" y="47"/>
                  </a:lnTo>
                  <a:lnTo>
                    <a:pt x="170" y="48"/>
                  </a:lnTo>
                  <a:lnTo>
                    <a:pt x="164" y="48"/>
                  </a:lnTo>
                  <a:lnTo>
                    <a:pt x="158" y="48"/>
                  </a:lnTo>
                  <a:lnTo>
                    <a:pt x="152" y="47"/>
                  </a:lnTo>
                  <a:lnTo>
                    <a:pt x="146" y="46"/>
                  </a:lnTo>
                  <a:lnTo>
                    <a:pt x="140" y="45"/>
                  </a:lnTo>
                  <a:lnTo>
                    <a:pt x="134" y="43"/>
                  </a:lnTo>
                  <a:lnTo>
                    <a:pt x="129" y="41"/>
                  </a:lnTo>
                  <a:lnTo>
                    <a:pt x="122" y="39"/>
                  </a:lnTo>
                  <a:lnTo>
                    <a:pt x="117" y="37"/>
                  </a:lnTo>
                  <a:lnTo>
                    <a:pt x="111" y="35"/>
                  </a:lnTo>
                  <a:lnTo>
                    <a:pt x="105" y="33"/>
                  </a:lnTo>
                  <a:lnTo>
                    <a:pt x="99" y="31"/>
                  </a:lnTo>
                  <a:lnTo>
                    <a:pt x="93" y="29"/>
                  </a:lnTo>
                  <a:lnTo>
                    <a:pt x="87" y="28"/>
                  </a:lnTo>
                  <a:lnTo>
                    <a:pt x="81" y="26"/>
                  </a:lnTo>
                  <a:lnTo>
                    <a:pt x="74" y="26"/>
                  </a:lnTo>
                  <a:lnTo>
                    <a:pt x="68" y="25"/>
                  </a:lnTo>
                  <a:lnTo>
                    <a:pt x="62" y="25"/>
                  </a:lnTo>
                  <a:lnTo>
                    <a:pt x="56" y="24"/>
                  </a:lnTo>
                  <a:lnTo>
                    <a:pt x="50" y="23"/>
                  </a:lnTo>
                  <a:lnTo>
                    <a:pt x="43" y="22"/>
                  </a:lnTo>
                  <a:lnTo>
                    <a:pt x="38" y="21"/>
                  </a:lnTo>
                  <a:lnTo>
                    <a:pt x="32" y="20"/>
                  </a:lnTo>
                  <a:lnTo>
                    <a:pt x="26" y="18"/>
                  </a:lnTo>
                  <a:lnTo>
                    <a:pt x="20" y="16"/>
                  </a:lnTo>
                  <a:lnTo>
                    <a:pt x="15" y="13"/>
                  </a:lnTo>
                  <a:lnTo>
                    <a:pt x="9" y="9"/>
                  </a:lnTo>
                  <a:lnTo>
                    <a:pt x="4" y="5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09" name="Freeform 22"/>
            <p:cNvSpPr>
              <a:spLocks/>
            </p:cNvSpPr>
            <p:nvPr/>
          </p:nvSpPr>
          <p:spPr bwMode="auto">
            <a:xfrm>
              <a:off x="4329" y="1356"/>
              <a:ext cx="259" cy="419"/>
            </a:xfrm>
            <a:custGeom>
              <a:avLst/>
              <a:gdLst/>
              <a:ahLst/>
              <a:cxnLst>
                <a:cxn ang="0">
                  <a:pos x="0" y="15"/>
                </a:cxn>
                <a:cxn ang="0">
                  <a:pos x="3" y="45"/>
                </a:cxn>
                <a:cxn ang="0">
                  <a:pos x="10" y="75"/>
                </a:cxn>
                <a:cxn ang="0">
                  <a:pos x="18" y="104"/>
                </a:cxn>
                <a:cxn ang="0">
                  <a:pos x="26" y="134"/>
                </a:cxn>
                <a:cxn ang="0">
                  <a:pos x="36" y="162"/>
                </a:cxn>
                <a:cxn ang="0">
                  <a:pos x="48" y="190"/>
                </a:cxn>
                <a:cxn ang="0">
                  <a:pos x="61" y="216"/>
                </a:cxn>
                <a:cxn ang="0">
                  <a:pos x="77" y="243"/>
                </a:cxn>
                <a:cxn ang="0">
                  <a:pos x="98" y="267"/>
                </a:cxn>
                <a:cxn ang="0">
                  <a:pos x="120" y="289"/>
                </a:cxn>
                <a:cxn ang="0">
                  <a:pos x="145" y="310"/>
                </a:cxn>
                <a:cxn ang="0">
                  <a:pos x="164" y="326"/>
                </a:cxn>
                <a:cxn ang="0">
                  <a:pos x="177" y="337"/>
                </a:cxn>
                <a:cxn ang="0">
                  <a:pos x="189" y="349"/>
                </a:cxn>
                <a:cxn ang="0">
                  <a:pos x="202" y="361"/>
                </a:cxn>
                <a:cxn ang="0">
                  <a:pos x="215" y="374"/>
                </a:cxn>
                <a:cxn ang="0">
                  <a:pos x="227" y="387"/>
                </a:cxn>
                <a:cxn ang="0">
                  <a:pos x="239" y="399"/>
                </a:cxn>
                <a:cxn ang="0">
                  <a:pos x="251" y="412"/>
                </a:cxn>
                <a:cxn ang="0">
                  <a:pos x="257" y="419"/>
                </a:cxn>
                <a:cxn ang="0">
                  <a:pos x="259" y="418"/>
                </a:cxn>
                <a:cxn ang="0">
                  <a:pos x="249" y="406"/>
                </a:cxn>
                <a:cxn ang="0">
                  <a:pos x="230" y="382"/>
                </a:cxn>
                <a:cxn ang="0">
                  <a:pos x="211" y="359"/>
                </a:cxn>
                <a:cxn ang="0">
                  <a:pos x="191" y="338"/>
                </a:cxn>
                <a:cxn ang="0">
                  <a:pos x="170" y="316"/>
                </a:cxn>
                <a:cxn ang="0">
                  <a:pos x="150" y="294"/>
                </a:cxn>
                <a:cxn ang="0">
                  <a:pos x="130" y="272"/>
                </a:cxn>
                <a:cxn ang="0">
                  <a:pos x="110" y="249"/>
                </a:cxn>
                <a:cxn ang="0">
                  <a:pos x="92" y="225"/>
                </a:cxn>
                <a:cxn ang="0">
                  <a:pos x="74" y="199"/>
                </a:cxn>
                <a:cxn ang="0">
                  <a:pos x="59" y="172"/>
                </a:cxn>
                <a:cxn ang="0">
                  <a:pos x="45" y="144"/>
                </a:cxn>
                <a:cxn ang="0">
                  <a:pos x="32" y="115"/>
                </a:cxn>
                <a:cxn ang="0">
                  <a:pos x="18" y="83"/>
                </a:cxn>
                <a:cxn ang="0">
                  <a:pos x="8" y="50"/>
                </a:cxn>
                <a:cxn ang="0">
                  <a:pos x="2" y="16"/>
                </a:cxn>
                <a:cxn ang="0">
                  <a:pos x="1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259" h="419">
                  <a:moveTo>
                    <a:pt x="0" y="0"/>
                  </a:moveTo>
                  <a:lnTo>
                    <a:pt x="0" y="15"/>
                  </a:lnTo>
                  <a:lnTo>
                    <a:pt x="1" y="30"/>
                  </a:lnTo>
                  <a:lnTo>
                    <a:pt x="3" y="45"/>
                  </a:lnTo>
                  <a:lnTo>
                    <a:pt x="6" y="60"/>
                  </a:lnTo>
                  <a:lnTo>
                    <a:pt x="10" y="75"/>
                  </a:lnTo>
                  <a:lnTo>
                    <a:pt x="13" y="89"/>
                  </a:lnTo>
                  <a:lnTo>
                    <a:pt x="18" y="104"/>
                  </a:lnTo>
                  <a:lnTo>
                    <a:pt x="22" y="119"/>
                  </a:lnTo>
                  <a:lnTo>
                    <a:pt x="26" y="134"/>
                  </a:lnTo>
                  <a:lnTo>
                    <a:pt x="31" y="148"/>
                  </a:lnTo>
                  <a:lnTo>
                    <a:pt x="36" y="162"/>
                  </a:lnTo>
                  <a:lnTo>
                    <a:pt x="42" y="176"/>
                  </a:lnTo>
                  <a:lnTo>
                    <a:pt x="48" y="190"/>
                  </a:lnTo>
                  <a:lnTo>
                    <a:pt x="54" y="203"/>
                  </a:lnTo>
                  <a:lnTo>
                    <a:pt x="61" y="216"/>
                  </a:lnTo>
                  <a:lnTo>
                    <a:pt x="69" y="229"/>
                  </a:lnTo>
                  <a:lnTo>
                    <a:pt x="77" y="243"/>
                  </a:lnTo>
                  <a:lnTo>
                    <a:pt x="87" y="255"/>
                  </a:lnTo>
                  <a:lnTo>
                    <a:pt x="98" y="267"/>
                  </a:lnTo>
                  <a:lnTo>
                    <a:pt x="109" y="278"/>
                  </a:lnTo>
                  <a:lnTo>
                    <a:pt x="120" y="289"/>
                  </a:lnTo>
                  <a:lnTo>
                    <a:pt x="132" y="300"/>
                  </a:lnTo>
                  <a:lnTo>
                    <a:pt x="145" y="310"/>
                  </a:lnTo>
                  <a:lnTo>
                    <a:pt x="157" y="320"/>
                  </a:lnTo>
                  <a:lnTo>
                    <a:pt x="164" y="326"/>
                  </a:lnTo>
                  <a:lnTo>
                    <a:pt x="170" y="331"/>
                  </a:lnTo>
                  <a:lnTo>
                    <a:pt x="177" y="337"/>
                  </a:lnTo>
                  <a:lnTo>
                    <a:pt x="183" y="343"/>
                  </a:lnTo>
                  <a:lnTo>
                    <a:pt x="189" y="349"/>
                  </a:lnTo>
                  <a:lnTo>
                    <a:pt x="196" y="355"/>
                  </a:lnTo>
                  <a:lnTo>
                    <a:pt x="202" y="361"/>
                  </a:lnTo>
                  <a:lnTo>
                    <a:pt x="208" y="368"/>
                  </a:lnTo>
                  <a:lnTo>
                    <a:pt x="215" y="374"/>
                  </a:lnTo>
                  <a:lnTo>
                    <a:pt x="221" y="380"/>
                  </a:lnTo>
                  <a:lnTo>
                    <a:pt x="227" y="387"/>
                  </a:lnTo>
                  <a:lnTo>
                    <a:pt x="233" y="393"/>
                  </a:lnTo>
                  <a:lnTo>
                    <a:pt x="239" y="399"/>
                  </a:lnTo>
                  <a:lnTo>
                    <a:pt x="245" y="406"/>
                  </a:lnTo>
                  <a:lnTo>
                    <a:pt x="251" y="412"/>
                  </a:lnTo>
                  <a:lnTo>
                    <a:pt x="256" y="419"/>
                  </a:lnTo>
                  <a:lnTo>
                    <a:pt x="257" y="419"/>
                  </a:lnTo>
                  <a:lnTo>
                    <a:pt x="258" y="419"/>
                  </a:lnTo>
                  <a:lnTo>
                    <a:pt x="259" y="418"/>
                  </a:lnTo>
                  <a:lnTo>
                    <a:pt x="259" y="418"/>
                  </a:lnTo>
                  <a:lnTo>
                    <a:pt x="249" y="406"/>
                  </a:lnTo>
                  <a:lnTo>
                    <a:pt x="240" y="394"/>
                  </a:lnTo>
                  <a:lnTo>
                    <a:pt x="230" y="382"/>
                  </a:lnTo>
                  <a:lnTo>
                    <a:pt x="221" y="371"/>
                  </a:lnTo>
                  <a:lnTo>
                    <a:pt x="211" y="359"/>
                  </a:lnTo>
                  <a:lnTo>
                    <a:pt x="201" y="349"/>
                  </a:lnTo>
                  <a:lnTo>
                    <a:pt x="191" y="338"/>
                  </a:lnTo>
                  <a:lnTo>
                    <a:pt x="180" y="327"/>
                  </a:lnTo>
                  <a:lnTo>
                    <a:pt x="170" y="316"/>
                  </a:lnTo>
                  <a:lnTo>
                    <a:pt x="160" y="305"/>
                  </a:lnTo>
                  <a:lnTo>
                    <a:pt x="150" y="294"/>
                  </a:lnTo>
                  <a:lnTo>
                    <a:pt x="139" y="283"/>
                  </a:lnTo>
                  <a:lnTo>
                    <a:pt x="130" y="272"/>
                  </a:lnTo>
                  <a:lnTo>
                    <a:pt x="120" y="260"/>
                  </a:lnTo>
                  <a:lnTo>
                    <a:pt x="110" y="249"/>
                  </a:lnTo>
                  <a:lnTo>
                    <a:pt x="101" y="237"/>
                  </a:lnTo>
                  <a:lnTo>
                    <a:pt x="92" y="225"/>
                  </a:lnTo>
                  <a:lnTo>
                    <a:pt x="83" y="212"/>
                  </a:lnTo>
                  <a:lnTo>
                    <a:pt x="74" y="199"/>
                  </a:lnTo>
                  <a:lnTo>
                    <a:pt x="67" y="186"/>
                  </a:lnTo>
                  <a:lnTo>
                    <a:pt x="59" y="172"/>
                  </a:lnTo>
                  <a:lnTo>
                    <a:pt x="52" y="159"/>
                  </a:lnTo>
                  <a:lnTo>
                    <a:pt x="45" y="144"/>
                  </a:lnTo>
                  <a:lnTo>
                    <a:pt x="39" y="130"/>
                  </a:lnTo>
                  <a:lnTo>
                    <a:pt x="32" y="115"/>
                  </a:lnTo>
                  <a:lnTo>
                    <a:pt x="25" y="99"/>
                  </a:lnTo>
                  <a:lnTo>
                    <a:pt x="18" y="83"/>
                  </a:lnTo>
                  <a:lnTo>
                    <a:pt x="13" y="66"/>
                  </a:lnTo>
                  <a:lnTo>
                    <a:pt x="8" y="50"/>
                  </a:lnTo>
                  <a:lnTo>
                    <a:pt x="4" y="33"/>
                  </a:lnTo>
                  <a:lnTo>
                    <a:pt x="2" y="16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0" name="Freeform 23"/>
            <p:cNvSpPr>
              <a:spLocks/>
            </p:cNvSpPr>
            <p:nvPr/>
          </p:nvSpPr>
          <p:spPr bwMode="auto">
            <a:xfrm>
              <a:off x="4478" y="1448"/>
              <a:ext cx="109" cy="333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2" y="19"/>
                </a:cxn>
                <a:cxn ang="0">
                  <a:pos x="23" y="39"/>
                </a:cxn>
                <a:cxn ang="0">
                  <a:pos x="31" y="58"/>
                </a:cxn>
                <a:cxn ang="0">
                  <a:pos x="39" y="79"/>
                </a:cxn>
                <a:cxn ang="0">
                  <a:pos x="46" y="100"/>
                </a:cxn>
                <a:cxn ang="0">
                  <a:pos x="51" y="121"/>
                </a:cxn>
                <a:cxn ang="0">
                  <a:pos x="56" y="142"/>
                </a:cxn>
                <a:cxn ang="0">
                  <a:pos x="61" y="163"/>
                </a:cxn>
                <a:cxn ang="0">
                  <a:pos x="65" y="185"/>
                </a:cxn>
                <a:cxn ang="0">
                  <a:pos x="69" y="206"/>
                </a:cxn>
                <a:cxn ang="0">
                  <a:pos x="73" y="228"/>
                </a:cxn>
                <a:cxn ang="0">
                  <a:pos x="78" y="249"/>
                </a:cxn>
                <a:cxn ang="0">
                  <a:pos x="84" y="270"/>
                </a:cxn>
                <a:cxn ang="0">
                  <a:pos x="91" y="291"/>
                </a:cxn>
                <a:cxn ang="0">
                  <a:pos x="98" y="312"/>
                </a:cxn>
                <a:cxn ang="0">
                  <a:pos x="107" y="332"/>
                </a:cxn>
                <a:cxn ang="0">
                  <a:pos x="108" y="333"/>
                </a:cxn>
                <a:cxn ang="0">
                  <a:pos x="108" y="332"/>
                </a:cxn>
                <a:cxn ang="0">
                  <a:pos x="109" y="331"/>
                </a:cxn>
                <a:cxn ang="0">
                  <a:pos x="109" y="331"/>
                </a:cxn>
                <a:cxn ang="0">
                  <a:pos x="100" y="311"/>
                </a:cxn>
                <a:cxn ang="0">
                  <a:pos x="93" y="290"/>
                </a:cxn>
                <a:cxn ang="0">
                  <a:pos x="87" y="269"/>
                </a:cxn>
                <a:cxn ang="0">
                  <a:pos x="81" y="248"/>
                </a:cxn>
                <a:cxn ang="0">
                  <a:pos x="76" y="227"/>
                </a:cxn>
                <a:cxn ang="0">
                  <a:pos x="72" y="205"/>
                </a:cxn>
                <a:cxn ang="0">
                  <a:pos x="68" y="183"/>
                </a:cxn>
                <a:cxn ang="0">
                  <a:pos x="63" y="162"/>
                </a:cxn>
                <a:cxn ang="0">
                  <a:pos x="58" y="141"/>
                </a:cxn>
                <a:cxn ang="0">
                  <a:pos x="53" y="120"/>
                </a:cxn>
                <a:cxn ang="0">
                  <a:pos x="47" y="99"/>
                </a:cxn>
                <a:cxn ang="0">
                  <a:pos x="40" y="78"/>
                </a:cxn>
                <a:cxn ang="0">
                  <a:pos x="32" y="58"/>
                </a:cxn>
                <a:cxn ang="0">
                  <a:pos x="23" y="38"/>
                </a:cxn>
                <a:cxn ang="0">
                  <a:pos x="12" y="19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09" h="333">
                  <a:moveTo>
                    <a:pt x="0" y="0"/>
                  </a:moveTo>
                  <a:lnTo>
                    <a:pt x="12" y="19"/>
                  </a:lnTo>
                  <a:lnTo>
                    <a:pt x="23" y="39"/>
                  </a:lnTo>
                  <a:lnTo>
                    <a:pt x="31" y="58"/>
                  </a:lnTo>
                  <a:lnTo>
                    <a:pt x="39" y="79"/>
                  </a:lnTo>
                  <a:lnTo>
                    <a:pt x="46" y="100"/>
                  </a:lnTo>
                  <a:lnTo>
                    <a:pt x="51" y="121"/>
                  </a:lnTo>
                  <a:lnTo>
                    <a:pt x="56" y="142"/>
                  </a:lnTo>
                  <a:lnTo>
                    <a:pt x="61" y="163"/>
                  </a:lnTo>
                  <a:lnTo>
                    <a:pt x="65" y="185"/>
                  </a:lnTo>
                  <a:lnTo>
                    <a:pt x="69" y="206"/>
                  </a:lnTo>
                  <a:lnTo>
                    <a:pt x="73" y="228"/>
                  </a:lnTo>
                  <a:lnTo>
                    <a:pt x="78" y="249"/>
                  </a:lnTo>
                  <a:lnTo>
                    <a:pt x="84" y="270"/>
                  </a:lnTo>
                  <a:lnTo>
                    <a:pt x="91" y="291"/>
                  </a:lnTo>
                  <a:lnTo>
                    <a:pt x="98" y="312"/>
                  </a:lnTo>
                  <a:lnTo>
                    <a:pt x="107" y="332"/>
                  </a:lnTo>
                  <a:lnTo>
                    <a:pt x="108" y="333"/>
                  </a:lnTo>
                  <a:lnTo>
                    <a:pt x="108" y="332"/>
                  </a:lnTo>
                  <a:lnTo>
                    <a:pt x="109" y="331"/>
                  </a:lnTo>
                  <a:lnTo>
                    <a:pt x="109" y="331"/>
                  </a:lnTo>
                  <a:lnTo>
                    <a:pt x="100" y="311"/>
                  </a:lnTo>
                  <a:lnTo>
                    <a:pt x="93" y="290"/>
                  </a:lnTo>
                  <a:lnTo>
                    <a:pt x="87" y="269"/>
                  </a:lnTo>
                  <a:lnTo>
                    <a:pt x="81" y="248"/>
                  </a:lnTo>
                  <a:lnTo>
                    <a:pt x="76" y="227"/>
                  </a:lnTo>
                  <a:lnTo>
                    <a:pt x="72" y="205"/>
                  </a:lnTo>
                  <a:lnTo>
                    <a:pt x="68" y="183"/>
                  </a:lnTo>
                  <a:lnTo>
                    <a:pt x="63" y="162"/>
                  </a:lnTo>
                  <a:lnTo>
                    <a:pt x="58" y="141"/>
                  </a:lnTo>
                  <a:lnTo>
                    <a:pt x="53" y="120"/>
                  </a:lnTo>
                  <a:lnTo>
                    <a:pt x="47" y="99"/>
                  </a:lnTo>
                  <a:lnTo>
                    <a:pt x="40" y="78"/>
                  </a:lnTo>
                  <a:lnTo>
                    <a:pt x="32" y="58"/>
                  </a:lnTo>
                  <a:lnTo>
                    <a:pt x="23" y="38"/>
                  </a:lnTo>
                  <a:lnTo>
                    <a:pt x="12" y="19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1" name="Freeform 24"/>
            <p:cNvSpPr>
              <a:spLocks/>
            </p:cNvSpPr>
            <p:nvPr/>
          </p:nvSpPr>
          <p:spPr bwMode="auto">
            <a:xfrm>
              <a:off x="4662" y="1435"/>
              <a:ext cx="87" cy="27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" y="19"/>
                </a:cxn>
                <a:cxn ang="0">
                  <a:pos x="3" y="36"/>
                </a:cxn>
                <a:cxn ang="0">
                  <a:pos x="7" y="54"/>
                </a:cxn>
                <a:cxn ang="0">
                  <a:pos x="11" y="70"/>
                </a:cxn>
                <a:cxn ang="0">
                  <a:pos x="17" y="86"/>
                </a:cxn>
                <a:cxn ang="0">
                  <a:pos x="24" y="103"/>
                </a:cxn>
                <a:cxn ang="0">
                  <a:pos x="31" y="120"/>
                </a:cxn>
                <a:cxn ang="0">
                  <a:pos x="39" y="137"/>
                </a:cxn>
                <a:cxn ang="0">
                  <a:pos x="43" y="145"/>
                </a:cxn>
                <a:cxn ang="0">
                  <a:pos x="47" y="154"/>
                </a:cxn>
                <a:cxn ang="0">
                  <a:pos x="52" y="164"/>
                </a:cxn>
                <a:cxn ang="0">
                  <a:pos x="56" y="172"/>
                </a:cxn>
                <a:cxn ang="0">
                  <a:pos x="60" y="181"/>
                </a:cxn>
                <a:cxn ang="0">
                  <a:pos x="63" y="191"/>
                </a:cxn>
                <a:cxn ang="0">
                  <a:pos x="67" y="200"/>
                </a:cxn>
                <a:cxn ang="0">
                  <a:pos x="70" y="210"/>
                </a:cxn>
                <a:cxn ang="0">
                  <a:pos x="74" y="227"/>
                </a:cxn>
                <a:cxn ang="0">
                  <a:pos x="76" y="245"/>
                </a:cxn>
                <a:cxn ang="0">
                  <a:pos x="79" y="262"/>
                </a:cxn>
                <a:cxn ang="0">
                  <a:pos x="84" y="279"/>
                </a:cxn>
                <a:cxn ang="0">
                  <a:pos x="85" y="279"/>
                </a:cxn>
                <a:cxn ang="0">
                  <a:pos x="86" y="279"/>
                </a:cxn>
                <a:cxn ang="0">
                  <a:pos x="86" y="278"/>
                </a:cxn>
                <a:cxn ang="0">
                  <a:pos x="87" y="278"/>
                </a:cxn>
                <a:cxn ang="0">
                  <a:pos x="83" y="260"/>
                </a:cxn>
                <a:cxn ang="0">
                  <a:pos x="81" y="242"/>
                </a:cxn>
                <a:cxn ang="0">
                  <a:pos x="79" y="225"/>
                </a:cxn>
                <a:cxn ang="0">
                  <a:pos x="75" y="207"/>
                </a:cxn>
                <a:cxn ang="0">
                  <a:pos x="73" y="200"/>
                </a:cxn>
                <a:cxn ang="0">
                  <a:pos x="71" y="192"/>
                </a:cxn>
                <a:cxn ang="0">
                  <a:pos x="68" y="185"/>
                </a:cxn>
                <a:cxn ang="0">
                  <a:pos x="64" y="178"/>
                </a:cxn>
                <a:cxn ang="0">
                  <a:pos x="61" y="171"/>
                </a:cxn>
                <a:cxn ang="0">
                  <a:pos x="57" y="164"/>
                </a:cxn>
                <a:cxn ang="0">
                  <a:pos x="53" y="157"/>
                </a:cxn>
                <a:cxn ang="0">
                  <a:pos x="50" y="150"/>
                </a:cxn>
                <a:cxn ang="0">
                  <a:pos x="46" y="142"/>
                </a:cxn>
                <a:cxn ang="0">
                  <a:pos x="42" y="134"/>
                </a:cxn>
                <a:cxn ang="0">
                  <a:pos x="38" y="126"/>
                </a:cxn>
                <a:cxn ang="0">
                  <a:pos x="34" y="118"/>
                </a:cxn>
                <a:cxn ang="0">
                  <a:pos x="30" y="109"/>
                </a:cxn>
                <a:cxn ang="0">
                  <a:pos x="27" y="101"/>
                </a:cxn>
                <a:cxn ang="0">
                  <a:pos x="24" y="93"/>
                </a:cxn>
                <a:cxn ang="0">
                  <a:pos x="20" y="84"/>
                </a:cxn>
                <a:cxn ang="0">
                  <a:pos x="17" y="75"/>
                </a:cxn>
                <a:cxn ang="0">
                  <a:pos x="14" y="66"/>
                </a:cxn>
                <a:cxn ang="0">
                  <a:pos x="11" y="57"/>
                </a:cxn>
                <a:cxn ang="0">
                  <a:pos x="8" y="47"/>
                </a:cxn>
                <a:cxn ang="0">
                  <a:pos x="6" y="35"/>
                </a:cxn>
                <a:cxn ang="0">
                  <a:pos x="3" y="23"/>
                </a:cxn>
                <a:cxn ang="0">
                  <a:pos x="2" y="12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87" h="279">
                  <a:moveTo>
                    <a:pt x="0" y="0"/>
                  </a:moveTo>
                  <a:lnTo>
                    <a:pt x="1" y="19"/>
                  </a:lnTo>
                  <a:lnTo>
                    <a:pt x="3" y="36"/>
                  </a:lnTo>
                  <a:lnTo>
                    <a:pt x="7" y="54"/>
                  </a:lnTo>
                  <a:lnTo>
                    <a:pt x="11" y="70"/>
                  </a:lnTo>
                  <a:lnTo>
                    <a:pt x="17" y="86"/>
                  </a:lnTo>
                  <a:lnTo>
                    <a:pt x="24" y="103"/>
                  </a:lnTo>
                  <a:lnTo>
                    <a:pt x="31" y="120"/>
                  </a:lnTo>
                  <a:lnTo>
                    <a:pt x="39" y="137"/>
                  </a:lnTo>
                  <a:lnTo>
                    <a:pt x="43" y="145"/>
                  </a:lnTo>
                  <a:lnTo>
                    <a:pt x="47" y="154"/>
                  </a:lnTo>
                  <a:lnTo>
                    <a:pt x="52" y="164"/>
                  </a:lnTo>
                  <a:lnTo>
                    <a:pt x="56" y="172"/>
                  </a:lnTo>
                  <a:lnTo>
                    <a:pt x="60" y="181"/>
                  </a:lnTo>
                  <a:lnTo>
                    <a:pt x="63" y="191"/>
                  </a:lnTo>
                  <a:lnTo>
                    <a:pt x="67" y="200"/>
                  </a:lnTo>
                  <a:lnTo>
                    <a:pt x="70" y="210"/>
                  </a:lnTo>
                  <a:lnTo>
                    <a:pt x="74" y="227"/>
                  </a:lnTo>
                  <a:lnTo>
                    <a:pt x="76" y="245"/>
                  </a:lnTo>
                  <a:lnTo>
                    <a:pt x="79" y="262"/>
                  </a:lnTo>
                  <a:lnTo>
                    <a:pt x="84" y="279"/>
                  </a:lnTo>
                  <a:lnTo>
                    <a:pt x="85" y="279"/>
                  </a:lnTo>
                  <a:lnTo>
                    <a:pt x="86" y="279"/>
                  </a:lnTo>
                  <a:lnTo>
                    <a:pt x="86" y="278"/>
                  </a:lnTo>
                  <a:lnTo>
                    <a:pt x="87" y="278"/>
                  </a:lnTo>
                  <a:lnTo>
                    <a:pt x="83" y="260"/>
                  </a:lnTo>
                  <a:lnTo>
                    <a:pt x="81" y="242"/>
                  </a:lnTo>
                  <a:lnTo>
                    <a:pt x="79" y="225"/>
                  </a:lnTo>
                  <a:lnTo>
                    <a:pt x="75" y="207"/>
                  </a:lnTo>
                  <a:lnTo>
                    <a:pt x="73" y="200"/>
                  </a:lnTo>
                  <a:lnTo>
                    <a:pt x="71" y="192"/>
                  </a:lnTo>
                  <a:lnTo>
                    <a:pt x="68" y="185"/>
                  </a:lnTo>
                  <a:lnTo>
                    <a:pt x="64" y="178"/>
                  </a:lnTo>
                  <a:lnTo>
                    <a:pt x="61" y="171"/>
                  </a:lnTo>
                  <a:lnTo>
                    <a:pt x="57" y="164"/>
                  </a:lnTo>
                  <a:lnTo>
                    <a:pt x="53" y="157"/>
                  </a:lnTo>
                  <a:lnTo>
                    <a:pt x="50" y="150"/>
                  </a:lnTo>
                  <a:lnTo>
                    <a:pt x="46" y="142"/>
                  </a:lnTo>
                  <a:lnTo>
                    <a:pt x="42" y="134"/>
                  </a:lnTo>
                  <a:lnTo>
                    <a:pt x="38" y="126"/>
                  </a:lnTo>
                  <a:lnTo>
                    <a:pt x="34" y="118"/>
                  </a:lnTo>
                  <a:lnTo>
                    <a:pt x="30" y="109"/>
                  </a:lnTo>
                  <a:lnTo>
                    <a:pt x="27" y="101"/>
                  </a:lnTo>
                  <a:lnTo>
                    <a:pt x="24" y="93"/>
                  </a:lnTo>
                  <a:lnTo>
                    <a:pt x="20" y="84"/>
                  </a:lnTo>
                  <a:lnTo>
                    <a:pt x="17" y="75"/>
                  </a:lnTo>
                  <a:lnTo>
                    <a:pt x="14" y="66"/>
                  </a:lnTo>
                  <a:lnTo>
                    <a:pt x="11" y="57"/>
                  </a:lnTo>
                  <a:lnTo>
                    <a:pt x="8" y="47"/>
                  </a:lnTo>
                  <a:lnTo>
                    <a:pt x="6" y="35"/>
                  </a:lnTo>
                  <a:lnTo>
                    <a:pt x="3" y="23"/>
                  </a:lnTo>
                  <a:lnTo>
                    <a:pt x="2" y="1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2" name="Freeform 25"/>
            <p:cNvSpPr>
              <a:spLocks/>
            </p:cNvSpPr>
            <p:nvPr/>
          </p:nvSpPr>
          <p:spPr bwMode="auto">
            <a:xfrm>
              <a:off x="4732" y="1540"/>
              <a:ext cx="48" cy="105"/>
            </a:xfrm>
            <a:custGeom>
              <a:avLst/>
              <a:gdLst/>
              <a:ahLst/>
              <a:cxnLst>
                <a:cxn ang="0">
                  <a:pos x="0" y="105"/>
                </a:cxn>
                <a:cxn ang="0">
                  <a:pos x="5" y="91"/>
                </a:cxn>
                <a:cxn ang="0">
                  <a:pos x="11" y="78"/>
                </a:cxn>
                <a:cxn ang="0">
                  <a:pos x="16" y="65"/>
                </a:cxn>
                <a:cxn ang="0">
                  <a:pos x="23" y="52"/>
                </a:cxn>
                <a:cxn ang="0">
                  <a:pos x="30" y="40"/>
                </a:cxn>
                <a:cxn ang="0">
                  <a:pos x="36" y="27"/>
                </a:cxn>
                <a:cxn ang="0">
                  <a:pos x="42" y="14"/>
                </a:cxn>
                <a:cxn ang="0">
                  <a:pos x="48" y="1"/>
                </a:cxn>
                <a:cxn ang="0">
                  <a:pos x="48" y="0"/>
                </a:cxn>
                <a:cxn ang="0">
                  <a:pos x="48" y="0"/>
                </a:cxn>
                <a:cxn ang="0">
                  <a:pos x="47" y="0"/>
                </a:cxn>
                <a:cxn ang="0">
                  <a:pos x="47" y="0"/>
                </a:cxn>
                <a:cxn ang="0">
                  <a:pos x="40" y="14"/>
                </a:cxn>
                <a:cxn ang="0">
                  <a:pos x="34" y="26"/>
                </a:cxn>
                <a:cxn ang="0">
                  <a:pos x="28" y="39"/>
                </a:cxn>
                <a:cxn ang="0">
                  <a:pos x="21" y="52"/>
                </a:cxn>
                <a:cxn ang="0">
                  <a:pos x="15" y="64"/>
                </a:cxn>
                <a:cxn ang="0">
                  <a:pos x="9" y="78"/>
                </a:cxn>
                <a:cxn ang="0">
                  <a:pos x="4" y="91"/>
                </a:cxn>
                <a:cxn ang="0">
                  <a:pos x="0" y="105"/>
                </a:cxn>
                <a:cxn ang="0">
                  <a:pos x="0" y="105"/>
                </a:cxn>
                <a:cxn ang="0">
                  <a:pos x="0" y="105"/>
                </a:cxn>
                <a:cxn ang="0">
                  <a:pos x="0" y="105"/>
                </a:cxn>
                <a:cxn ang="0">
                  <a:pos x="0" y="105"/>
                </a:cxn>
                <a:cxn ang="0">
                  <a:pos x="0" y="105"/>
                </a:cxn>
              </a:cxnLst>
              <a:rect l="0" t="0" r="r" b="b"/>
              <a:pathLst>
                <a:path w="48" h="105">
                  <a:moveTo>
                    <a:pt x="0" y="105"/>
                  </a:moveTo>
                  <a:lnTo>
                    <a:pt x="5" y="91"/>
                  </a:lnTo>
                  <a:lnTo>
                    <a:pt x="11" y="78"/>
                  </a:lnTo>
                  <a:lnTo>
                    <a:pt x="16" y="65"/>
                  </a:lnTo>
                  <a:lnTo>
                    <a:pt x="23" y="52"/>
                  </a:lnTo>
                  <a:lnTo>
                    <a:pt x="30" y="40"/>
                  </a:lnTo>
                  <a:lnTo>
                    <a:pt x="36" y="27"/>
                  </a:lnTo>
                  <a:lnTo>
                    <a:pt x="42" y="14"/>
                  </a:lnTo>
                  <a:lnTo>
                    <a:pt x="48" y="1"/>
                  </a:lnTo>
                  <a:lnTo>
                    <a:pt x="48" y="0"/>
                  </a:lnTo>
                  <a:lnTo>
                    <a:pt x="48" y="0"/>
                  </a:lnTo>
                  <a:lnTo>
                    <a:pt x="47" y="0"/>
                  </a:lnTo>
                  <a:lnTo>
                    <a:pt x="47" y="0"/>
                  </a:lnTo>
                  <a:lnTo>
                    <a:pt x="40" y="14"/>
                  </a:lnTo>
                  <a:lnTo>
                    <a:pt x="34" y="26"/>
                  </a:lnTo>
                  <a:lnTo>
                    <a:pt x="28" y="39"/>
                  </a:lnTo>
                  <a:lnTo>
                    <a:pt x="21" y="52"/>
                  </a:lnTo>
                  <a:lnTo>
                    <a:pt x="15" y="64"/>
                  </a:lnTo>
                  <a:lnTo>
                    <a:pt x="9" y="78"/>
                  </a:lnTo>
                  <a:lnTo>
                    <a:pt x="4" y="91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0" y="105"/>
                  </a:lnTo>
                  <a:lnTo>
                    <a:pt x="0" y="105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3" name="Freeform 26"/>
            <p:cNvSpPr>
              <a:spLocks/>
            </p:cNvSpPr>
            <p:nvPr/>
          </p:nvSpPr>
          <p:spPr bwMode="auto">
            <a:xfrm>
              <a:off x="4718" y="1450"/>
              <a:ext cx="11" cy="184"/>
            </a:xfrm>
            <a:custGeom>
              <a:avLst/>
              <a:gdLst/>
              <a:ahLst/>
              <a:cxnLst>
                <a:cxn ang="0">
                  <a:pos x="11" y="184"/>
                </a:cxn>
                <a:cxn ang="0">
                  <a:pos x="10" y="161"/>
                </a:cxn>
                <a:cxn ang="0">
                  <a:pos x="8" y="138"/>
                </a:cxn>
                <a:cxn ang="0">
                  <a:pos x="6" y="115"/>
                </a:cxn>
                <a:cxn ang="0">
                  <a:pos x="3" y="92"/>
                </a:cxn>
                <a:cxn ang="0">
                  <a:pos x="1" y="69"/>
                </a:cxn>
                <a:cxn ang="0">
                  <a:pos x="1" y="46"/>
                </a:cxn>
                <a:cxn ang="0">
                  <a:pos x="2" y="23"/>
                </a:cxn>
                <a:cxn ang="0">
                  <a:pos x="6" y="1"/>
                </a:cxn>
                <a:cxn ang="0">
                  <a:pos x="6" y="0"/>
                </a:cxn>
                <a:cxn ang="0">
                  <a:pos x="6" y="0"/>
                </a:cxn>
                <a:cxn ang="0">
                  <a:pos x="5" y="1"/>
                </a:cxn>
                <a:cxn ang="0">
                  <a:pos x="5" y="1"/>
                </a:cxn>
                <a:cxn ang="0">
                  <a:pos x="1" y="24"/>
                </a:cxn>
                <a:cxn ang="0">
                  <a:pos x="0" y="47"/>
                </a:cxn>
                <a:cxn ang="0">
                  <a:pos x="0" y="70"/>
                </a:cxn>
                <a:cxn ang="0">
                  <a:pos x="2" y="92"/>
                </a:cxn>
                <a:cxn ang="0">
                  <a:pos x="4" y="115"/>
                </a:cxn>
                <a:cxn ang="0">
                  <a:pos x="7" y="138"/>
                </a:cxn>
                <a:cxn ang="0">
                  <a:pos x="10" y="161"/>
                </a:cxn>
                <a:cxn ang="0">
                  <a:pos x="11" y="184"/>
                </a:cxn>
                <a:cxn ang="0">
                  <a:pos x="11" y="184"/>
                </a:cxn>
                <a:cxn ang="0">
                  <a:pos x="11" y="184"/>
                </a:cxn>
                <a:cxn ang="0">
                  <a:pos x="11" y="184"/>
                </a:cxn>
                <a:cxn ang="0">
                  <a:pos x="11" y="184"/>
                </a:cxn>
                <a:cxn ang="0">
                  <a:pos x="11" y="184"/>
                </a:cxn>
              </a:cxnLst>
              <a:rect l="0" t="0" r="r" b="b"/>
              <a:pathLst>
                <a:path w="11" h="184">
                  <a:moveTo>
                    <a:pt x="11" y="184"/>
                  </a:moveTo>
                  <a:lnTo>
                    <a:pt x="10" y="161"/>
                  </a:lnTo>
                  <a:lnTo>
                    <a:pt x="8" y="138"/>
                  </a:lnTo>
                  <a:lnTo>
                    <a:pt x="6" y="115"/>
                  </a:lnTo>
                  <a:lnTo>
                    <a:pt x="3" y="92"/>
                  </a:lnTo>
                  <a:lnTo>
                    <a:pt x="1" y="69"/>
                  </a:lnTo>
                  <a:lnTo>
                    <a:pt x="1" y="46"/>
                  </a:lnTo>
                  <a:lnTo>
                    <a:pt x="2" y="23"/>
                  </a:lnTo>
                  <a:lnTo>
                    <a:pt x="6" y="1"/>
                  </a:lnTo>
                  <a:lnTo>
                    <a:pt x="6" y="0"/>
                  </a:lnTo>
                  <a:lnTo>
                    <a:pt x="6" y="0"/>
                  </a:lnTo>
                  <a:lnTo>
                    <a:pt x="5" y="1"/>
                  </a:lnTo>
                  <a:lnTo>
                    <a:pt x="5" y="1"/>
                  </a:lnTo>
                  <a:lnTo>
                    <a:pt x="1" y="24"/>
                  </a:lnTo>
                  <a:lnTo>
                    <a:pt x="0" y="47"/>
                  </a:lnTo>
                  <a:lnTo>
                    <a:pt x="0" y="70"/>
                  </a:lnTo>
                  <a:lnTo>
                    <a:pt x="2" y="92"/>
                  </a:lnTo>
                  <a:lnTo>
                    <a:pt x="4" y="115"/>
                  </a:lnTo>
                  <a:lnTo>
                    <a:pt x="7" y="138"/>
                  </a:lnTo>
                  <a:lnTo>
                    <a:pt x="10" y="161"/>
                  </a:lnTo>
                  <a:lnTo>
                    <a:pt x="11" y="184"/>
                  </a:lnTo>
                  <a:lnTo>
                    <a:pt x="11" y="184"/>
                  </a:lnTo>
                  <a:lnTo>
                    <a:pt x="11" y="184"/>
                  </a:lnTo>
                  <a:lnTo>
                    <a:pt x="11" y="184"/>
                  </a:lnTo>
                  <a:lnTo>
                    <a:pt x="11" y="184"/>
                  </a:lnTo>
                  <a:lnTo>
                    <a:pt x="11" y="184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4" name="Freeform 27"/>
            <p:cNvSpPr>
              <a:spLocks/>
            </p:cNvSpPr>
            <p:nvPr/>
          </p:nvSpPr>
          <p:spPr bwMode="auto">
            <a:xfrm>
              <a:off x="4459" y="1629"/>
              <a:ext cx="103" cy="9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5" y="6"/>
                </a:cxn>
                <a:cxn ang="0">
                  <a:pos x="11" y="12"/>
                </a:cxn>
                <a:cxn ang="0">
                  <a:pos x="17" y="19"/>
                </a:cxn>
                <a:cxn ang="0">
                  <a:pos x="23" y="24"/>
                </a:cxn>
                <a:cxn ang="0">
                  <a:pos x="29" y="30"/>
                </a:cxn>
                <a:cxn ang="0">
                  <a:pos x="35" y="35"/>
                </a:cxn>
                <a:cxn ang="0">
                  <a:pos x="42" y="41"/>
                </a:cxn>
                <a:cxn ang="0">
                  <a:pos x="48" y="46"/>
                </a:cxn>
                <a:cxn ang="0">
                  <a:pos x="54" y="52"/>
                </a:cxn>
                <a:cxn ang="0">
                  <a:pos x="61" y="57"/>
                </a:cxn>
                <a:cxn ang="0">
                  <a:pos x="67" y="62"/>
                </a:cxn>
                <a:cxn ang="0">
                  <a:pos x="74" y="67"/>
                </a:cxn>
                <a:cxn ang="0">
                  <a:pos x="80" y="73"/>
                </a:cxn>
                <a:cxn ang="0">
                  <a:pos x="87" y="78"/>
                </a:cxn>
                <a:cxn ang="0">
                  <a:pos x="93" y="84"/>
                </a:cxn>
                <a:cxn ang="0">
                  <a:pos x="99" y="89"/>
                </a:cxn>
                <a:cxn ang="0">
                  <a:pos x="100" y="90"/>
                </a:cxn>
                <a:cxn ang="0">
                  <a:pos x="102" y="89"/>
                </a:cxn>
                <a:cxn ang="0">
                  <a:pos x="103" y="86"/>
                </a:cxn>
                <a:cxn ang="0">
                  <a:pos x="103" y="85"/>
                </a:cxn>
                <a:cxn ang="0">
                  <a:pos x="99" y="79"/>
                </a:cxn>
                <a:cxn ang="0">
                  <a:pos x="93" y="74"/>
                </a:cxn>
                <a:cxn ang="0">
                  <a:pos x="88" y="69"/>
                </a:cxn>
                <a:cxn ang="0">
                  <a:pos x="83" y="65"/>
                </a:cxn>
                <a:cxn ang="0">
                  <a:pos x="76" y="61"/>
                </a:cxn>
                <a:cxn ang="0">
                  <a:pos x="70" y="57"/>
                </a:cxn>
                <a:cxn ang="0">
                  <a:pos x="64" y="53"/>
                </a:cxn>
                <a:cxn ang="0">
                  <a:pos x="58" y="49"/>
                </a:cxn>
                <a:cxn ang="0">
                  <a:pos x="50" y="44"/>
                </a:cxn>
                <a:cxn ang="0">
                  <a:pos x="42" y="38"/>
                </a:cxn>
                <a:cxn ang="0">
                  <a:pos x="35" y="32"/>
                </a:cxn>
                <a:cxn ang="0">
                  <a:pos x="28" y="26"/>
                </a:cxn>
                <a:cxn ang="0">
                  <a:pos x="20" y="20"/>
                </a:cxn>
                <a:cxn ang="0">
                  <a:pos x="13" y="13"/>
                </a:cxn>
                <a:cxn ang="0">
                  <a:pos x="6" y="6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03" h="90">
                  <a:moveTo>
                    <a:pt x="0" y="0"/>
                  </a:moveTo>
                  <a:lnTo>
                    <a:pt x="5" y="6"/>
                  </a:lnTo>
                  <a:lnTo>
                    <a:pt x="11" y="12"/>
                  </a:lnTo>
                  <a:lnTo>
                    <a:pt x="17" y="19"/>
                  </a:lnTo>
                  <a:lnTo>
                    <a:pt x="23" y="24"/>
                  </a:lnTo>
                  <a:lnTo>
                    <a:pt x="29" y="30"/>
                  </a:lnTo>
                  <a:lnTo>
                    <a:pt x="35" y="35"/>
                  </a:lnTo>
                  <a:lnTo>
                    <a:pt x="42" y="41"/>
                  </a:lnTo>
                  <a:lnTo>
                    <a:pt x="48" y="46"/>
                  </a:lnTo>
                  <a:lnTo>
                    <a:pt x="54" y="52"/>
                  </a:lnTo>
                  <a:lnTo>
                    <a:pt x="61" y="57"/>
                  </a:lnTo>
                  <a:lnTo>
                    <a:pt x="67" y="62"/>
                  </a:lnTo>
                  <a:lnTo>
                    <a:pt x="74" y="67"/>
                  </a:lnTo>
                  <a:lnTo>
                    <a:pt x="80" y="73"/>
                  </a:lnTo>
                  <a:lnTo>
                    <a:pt x="87" y="78"/>
                  </a:lnTo>
                  <a:lnTo>
                    <a:pt x="93" y="84"/>
                  </a:lnTo>
                  <a:lnTo>
                    <a:pt x="99" y="89"/>
                  </a:lnTo>
                  <a:lnTo>
                    <a:pt x="100" y="90"/>
                  </a:lnTo>
                  <a:lnTo>
                    <a:pt x="102" y="89"/>
                  </a:lnTo>
                  <a:lnTo>
                    <a:pt x="103" y="86"/>
                  </a:lnTo>
                  <a:lnTo>
                    <a:pt x="103" y="85"/>
                  </a:lnTo>
                  <a:lnTo>
                    <a:pt x="99" y="79"/>
                  </a:lnTo>
                  <a:lnTo>
                    <a:pt x="93" y="74"/>
                  </a:lnTo>
                  <a:lnTo>
                    <a:pt x="88" y="69"/>
                  </a:lnTo>
                  <a:lnTo>
                    <a:pt x="83" y="65"/>
                  </a:lnTo>
                  <a:lnTo>
                    <a:pt x="76" y="61"/>
                  </a:lnTo>
                  <a:lnTo>
                    <a:pt x="70" y="57"/>
                  </a:lnTo>
                  <a:lnTo>
                    <a:pt x="64" y="53"/>
                  </a:lnTo>
                  <a:lnTo>
                    <a:pt x="58" y="49"/>
                  </a:lnTo>
                  <a:lnTo>
                    <a:pt x="50" y="44"/>
                  </a:lnTo>
                  <a:lnTo>
                    <a:pt x="42" y="38"/>
                  </a:lnTo>
                  <a:lnTo>
                    <a:pt x="35" y="32"/>
                  </a:lnTo>
                  <a:lnTo>
                    <a:pt x="28" y="26"/>
                  </a:lnTo>
                  <a:lnTo>
                    <a:pt x="20" y="20"/>
                  </a:lnTo>
                  <a:lnTo>
                    <a:pt x="13" y="13"/>
                  </a:lnTo>
                  <a:lnTo>
                    <a:pt x="6" y="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5" name="Freeform 28"/>
            <p:cNvSpPr>
              <a:spLocks/>
            </p:cNvSpPr>
            <p:nvPr/>
          </p:nvSpPr>
          <p:spPr bwMode="auto">
            <a:xfrm>
              <a:off x="4488" y="1581"/>
              <a:ext cx="68" cy="12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0" y="15"/>
                </a:cxn>
                <a:cxn ang="0">
                  <a:pos x="18" y="31"/>
                </a:cxn>
                <a:cxn ang="0">
                  <a:pos x="27" y="47"/>
                </a:cxn>
                <a:cxn ang="0">
                  <a:pos x="35" y="63"/>
                </a:cxn>
                <a:cxn ang="0">
                  <a:pos x="43" y="79"/>
                </a:cxn>
                <a:cxn ang="0">
                  <a:pos x="50" y="95"/>
                </a:cxn>
                <a:cxn ang="0">
                  <a:pos x="58" y="112"/>
                </a:cxn>
                <a:cxn ang="0">
                  <a:pos x="66" y="128"/>
                </a:cxn>
                <a:cxn ang="0">
                  <a:pos x="66" y="129"/>
                </a:cxn>
                <a:cxn ang="0">
                  <a:pos x="67" y="128"/>
                </a:cxn>
                <a:cxn ang="0">
                  <a:pos x="68" y="127"/>
                </a:cxn>
                <a:cxn ang="0">
                  <a:pos x="68" y="126"/>
                </a:cxn>
                <a:cxn ang="0">
                  <a:pos x="62" y="109"/>
                </a:cxn>
                <a:cxn ang="0">
                  <a:pos x="54" y="92"/>
                </a:cxn>
                <a:cxn ang="0">
                  <a:pos x="47" y="76"/>
                </a:cxn>
                <a:cxn ang="0">
                  <a:pos x="38" y="61"/>
                </a:cxn>
                <a:cxn ang="0">
                  <a:pos x="29" y="45"/>
                </a:cxn>
                <a:cxn ang="0">
                  <a:pos x="20" y="30"/>
                </a:cxn>
                <a:cxn ang="0">
                  <a:pos x="10" y="15"/>
                </a:cxn>
                <a:cxn ang="0">
                  <a:pos x="1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68" h="129">
                  <a:moveTo>
                    <a:pt x="0" y="0"/>
                  </a:moveTo>
                  <a:lnTo>
                    <a:pt x="10" y="15"/>
                  </a:lnTo>
                  <a:lnTo>
                    <a:pt x="18" y="31"/>
                  </a:lnTo>
                  <a:lnTo>
                    <a:pt x="27" y="47"/>
                  </a:lnTo>
                  <a:lnTo>
                    <a:pt x="35" y="63"/>
                  </a:lnTo>
                  <a:lnTo>
                    <a:pt x="43" y="79"/>
                  </a:lnTo>
                  <a:lnTo>
                    <a:pt x="50" y="95"/>
                  </a:lnTo>
                  <a:lnTo>
                    <a:pt x="58" y="112"/>
                  </a:lnTo>
                  <a:lnTo>
                    <a:pt x="66" y="128"/>
                  </a:lnTo>
                  <a:lnTo>
                    <a:pt x="66" y="129"/>
                  </a:lnTo>
                  <a:lnTo>
                    <a:pt x="67" y="128"/>
                  </a:lnTo>
                  <a:lnTo>
                    <a:pt x="68" y="127"/>
                  </a:lnTo>
                  <a:lnTo>
                    <a:pt x="68" y="126"/>
                  </a:lnTo>
                  <a:lnTo>
                    <a:pt x="62" y="109"/>
                  </a:lnTo>
                  <a:lnTo>
                    <a:pt x="54" y="92"/>
                  </a:lnTo>
                  <a:lnTo>
                    <a:pt x="47" y="76"/>
                  </a:lnTo>
                  <a:lnTo>
                    <a:pt x="38" y="61"/>
                  </a:lnTo>
                  <a:lnTo>
                    <a:pt x="29" y="45"/>
                  </a:lnTo>
                  <a:lnTo>
                    <a:pt x="20" y="30"/>
                  </a:lnTo>
                  <a:lnTo>
                    <a:pt x="10" y="15"/>
                  </a:lnTo>
                  <a:lnTo>
                    <a:pt x="1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6" name="Freeform 29"/>
            <p:cNvSpPr>
              <a:spLocks/>
            </p:cNvSpPr>
            <p:nvPr/>
          </p:nvSpPr>
          <p:spPr bwMode="auto">
            <a:xfrm>
              <a:off x="4382" y="1987"/>
              <a:ext cx="397" cy="50"/>
            </a:xfrm>
            <a:custGeom>
              <a:avLst/>
              <a:gdLst/>
              <a:ahLst/>
              <a:cxnLst>
                <a:cxn ang="0">
                  <a:pos x="386" y="12"/>
                </a:cxn>
                <a:cxn ang="0">
                  <a:pos x="363" y="7"/>
                </a:cxn>
                <a:cxn ang="0">
                  <a:pos x="338" y="4"/>
                </a:cxn>
                <a:cxn ang="0">
                  <a:pos x="313" y="1"/>
                </a:cxn>
                <a:cxn ang="0">
                  <a:pos x="288" y="0"/>
                </a:cxn>
                <a:cxn ang="0">
                  <a:pos x="263" y="0"/>
                </a:cxn>
                <a:cxn ang="0">
                  <a:pos x="238" y="0"/>
                </a:cxn>
                <a:cxn ang="0">
                  <a:pos x="213" y="2"/>
                </a:cxn>
                <a:cxn ang="0">
                  <a:pos x="188" y="5"/>
                </a:cxn>
                <a:cxn ang="0">
                  <a:pos x="162" y="8"/>
                </a:cxn>
                <a:cxn ang="0">
                  <a:pos x="137" y="13"/>
                </a:cxn>
                <a:cxn ang="0">
                  <a:pos x="112" y="19"/>
                </a:cxn>
                <a:cxn ang="0">
                  <a:pos x="87" y="24"/>
                </a:cxn>
                <a:cxn ang="0">
                  <a:pos x="62" y="31"/>
                </a:cxn>
                <a:cxn ang="0">
                  <a:pos x="37" y="38"/>
                </a:cxn>
                <a:cxn ang="0">
                  <a:pos x="12" y="45"/>
                </a:cxn>
                <a:cxn ang="0">
                  <a:pos x="0" y="49"/>
                </a:cxn>
                <a:cxn ang="0">
                  <a:pos x="0" y="50"/>
                </a:cxn>
                <a:cxn ang="0">
                  <a:pos x="12" y="46"/>
                </a:cxn>
                <a:cxn ang="0">
                  <a:pos x="37" y="39"/>
                </a:cxn>
                <a:cxn ang="0">
                  <a:pos x="62" y="32"/>
                </a:cxn>
                <a:cxn ang="0">
                  <a:pos x="87" y="26"/>
                </a:cxn>
                <a:cxn ang="0">
                  <a:pos x="112" y="21"/>
                </a:cxn>
                <a:cxn ang="0">
                  <a:pos x="137" y="16"/>
                </a:cxn>
                <a:cxn ang="0">
                  <a:pos x="162" y="11"/>
                </a:cxn>
                <a:cxn ang="0">
                  <a:pos x="188" y="7"/>
                </a:cxn>
                <a:cxn ang="0">
                  <a:pos x="213" y="4"/>
                </a:cxn>
                <a:cxn ang="0">
                  <a:pos x="237" y="2"/>
                </a:cxn>
                <a:cxn ang="0">
                  <a:pos x="261" y="1"/>
                </a:cxn>
                <a:cxn ang="0">
                  <a:pos x="286" y="2"/>
                </a:cxn>
                <a:cxn ang="0">
                  <a:pos x="312" y="3"/>
                </a:cxn>
                <a:cxn ang="0">
                  <a:pos x="336" y="5"/>
                </a:cxn>
                <a:cxn ang="0">
                  <a:pos x="361" y="9"/>
                </a:cxn>
                <a:cxn ang="0">
                  <a:pos x="385" y="12"/>
                </a:cxn>
                <a:cxn ang="0">
                  <a:pos x="397" y="15"/>
                </a:cxn>
                <a:cxn ang="0">
                  <a:pos x="397" y="15"/>
                </a:cxn>
                <a:cxn ang="0">
                  <a:pos x="397" y="15"/>
                </a:cxn>
              </a:cxnLst>
              <a:rect l="0" t="0" r="r" b="b"/>
              <a:pathLst>
                <a:path w="397" h="50">
                  <a:moveTo>
                    <a:pt x="397" y="15"/>
                  </a:moveTo>
                  <a:lnTo>
                    <a:pt x="386" y="12"/>
                  </a:lnTo>
                  <a:lnTo>
                    <a:pt x="374" y="9"/>
                  </a:lnTo>
                  <a:lnTo>
                    <a:pt x="363" y="7"/>
                  </a:lnTo>
                  <a:lnTo>
                    <a:pt x="351" y="5"/>
                  </a:lnTo>
                  <a:lnTo>
                    <a:pt x="338" y="4"/>
                  </a:lnTo>
                  <a:lnTo>
                    <a:pt x="326" y="3"/>
                  </a:lnTo>
                  <a:lnTo>
                    <a:pt x="313" y="1"/>
                  </a:lnTo>
                  <a:lnTo>
                    <a:pt x="301" y="0"/>
                  </a:lnTo>
                  <a:lnTo>
                    <a:pt x="288" y="0"/>
                  </a:lnTo>
                  <a:lnTo>
                    <a:pt x="275" y="0"/>
                  </a:lnTo>
                  <a:lnTo>
                    <a:pt x="263" y="0"/>
                  </a:lnTo>
                  <a:lnTo>
                    <a:pt x="250" y="0"/>
                  </a:lnTo>
                  <a:lnTo>
                    <a:pt x="238" y="0"/>
                  </a:lnTo>
                  <a:lnTo>
                    <a:pt x="225" y="1"/>
                  </a:lnTo>
                  <a:lnTo>
                    <a:pt x="213" y="2"/>
                  </a:lnTo>
                  <a:lnTo>
                    <a:pt x="200" y="3"/>
                  </a:lnTo>
                  <a:lnTo>
                    <a:pt x="188" y="5"/>
                  </a:lnTo>
                  <a:lnTo>
                    <a:pt x="175" y="7"/>
                  </a:lnTo>
                  <a:lnTo>
                    <a:pt x="162" y="8"/>
                  </a:lnTo>
                  <a:lnTo>
                    <a:pt x="150" y="11"/>
                  </a:lnTo>
                  <a:lnTo>
                    <a:pt x="137" y="13"/>
                  </a:lnTo>
                  <a:lnTo>
                    <a:pt x="124" y="16"/>
                  </a:lnTo>
                  <a:lnTo>
                    <a:pt x="112" y="19"/>
                  </a:lnTo>
                  <a:lnTo>
                    <a:pt x="100" y="22"/>
                  </a:lnTo>
                  <a:lnTo>
                    <a:pt x="87" y="24"/>
                  </a:lnTo>
                  <a:lnTo>
                    <a:pt x="74" y="27"/>
                  </a:lnTo>
                  <a:lnTo>
                    <a:pt x="62" y="31"/>
                  </a:lnTo>
                  <a:lnTo>
                    <a:pt x="50" y="34"/>
                  </a:lnTo>
                  <a:lnTo>
                    <a:pt x="37" y="38"/>
                  </a:lnTo>
                  <a:lnTo>
                    <a:pt x="25" y="41"/>
                  </a:lnTo>
                  <a:lnTo>
                    <a:pt x="12" y="45"/>
                  </a:lnTo>
                  <a:lnTo>
                    <a:pt x="0" y="49"/>
                  </a:lnTo>
                  <a:lnTo>
                    <a:pt x="0" y="49"/>
                  </a:lnTo>
                  <a:lnTo>
                    <a:pt x="0" y="49"/>
                  </a:lnTo>
                  <a:lnTo>
                    <a:pt x="0" y="50"/>
                  </a:lnTo>
                  <a:lnTo>
                    <a:pt x="0" y="50"/>
                  </a:lnTo>
                  <a:lnTo>
                    <a:pt x="12" y="46"/>
                  </a:lnTo>
                  <a:lnTo>
                    <a:pt x="25" y="43"/>
                  </a:lnTo>
                  <a:lnTo>
                    <a:pt x="37" y="39"/>
                  </a:lnTo>
                  <a:lnTo>
                    <a:pt x="50" y="36"/>
                  </a:lnTo>
                  <a:lnTo>
                    <a:pt x="62" y="32"/>
                  </a:lnTo>
                  <a:lnTo>
                    <a:pt x="74" y="30"/>
                  </a:lnTo>
                  <a:lnTo>
                    <a:pt x="87" y="26"/>
                  </a:lnTo>
                  <a:lnTo>
                    <a:pt x="100" y="23"/>
                  </a:lnTo>
                  <a:lnTo>
                    <a:pt x="112" y="21"/>
                  </a:lnTo>
                  <a:lnTo>
                    <a:pt x="124" y="18"/>
                  </a:lnTo>
                  <a:lnTo>
                    <a:pt x="137" y="16"/>
                  </a:lnTo>
                  <a:lnTo>
                    <a:pt x="150" y="13"/>
                  </a:lnTo>
                  <a:lnTo>
                    <a:pt x="162" y="11"/>
                  </a:lnTo>
                  <a:lnTo>
                    <a:pt x="175" y="9"/>
                  </a:lnTo>
                  <a:lnTo>
                    <a:pt x="188" y="7"/>
                  </a:lnTo>
                  <a:lnTo>
                    <a:pt x="200" y="5"/>
                  </a:lnTo>
                  <a:lnTo>
                    <a:pt x="213" y="4"/>
                  </a:lnTo>
                  <a:lnTo>
                    <a:pt x="225" y="3"/>
                  </a:lnTo>
                  <a:lnTo>
                    <a:pt x="237" y="2"/>
                  </a:lnTo>
                  <a:lnTo>
                    <a:pt x="249" y="2"/>
                  </a:lnTo>
                  <a:lnTo>
                    <a:pt x="261" y="1"/>
                  </a:lnTo>
                  <a:lnTo>
                    <a:pt x="274" y="1"/>
                  </a:lnTo>
                  <a:lnTo>
                    <a:pt x="286" y="2"/>
                  </a:lnTo>
                  <a:lnTo>
                    <a:pt x="299" y="3"/>
                  </a:lnTo>
                  <a:lnTo>
                    <a:pt x="312" y="3"/>
                  </a:lnTo>
                  <a:lnTo>
                    <a:pt x="324" y="4"/>
                  </a:lnTo>
                  <a:lnTo>
                    <a:pt x="336" y="5"/>
                  </a:lnTo>
                  <a:lnTo>
                    <a:pt x="348" y="7"/>
                  </a:lnTo>
                  <a:lnTo>
                    <a:pt x="361" y="9"/>
                  </a:lnTo>
                  <a:lnTo>
                    <a:pt x="373" y="11"/>
                  </a:lnTo>
                  <a:lnTo>
                    <a:pt x="385" y="12"/>
                  </a:lnTo>
                  <a:lnTo>
                    <a:pt x="397" y="15"/>
                  </a:lnTo>
                  <a:lnTo>
                    <a:pt x="397" y="15"/>
                  </a:lnTo>
                  <a:lnTo>
                    <a:pt x="397" y="15"/>
                  </a:lnTo>
                  <a:lnTo>
                    <a:pt x="397" y="15"/>
                  </a:lnTo>
                  <a:lnTo>
                    <a:pt x="397" y="15"/>
                  </a:lnTo>
                  <a:lnTo>
                    <a:pt x="397" y="15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7" name="Freeform 30"/>
            <p:cNvSpPr>
              <a:spLocks/>
            </p:cNvSpPr>
            <p:nvPr/>
          </p:nvSpPr>
          <p:spPr bwMode="auto">
            <a:xfrm>
              <a:off x="4459" y="2012"/>
              <a:ext cx="320" cy="70"/>
            </a:xfrm>
            <a:custGeom>
              <a:avLst/>
              <a:gdLst/>
              <a:ahLst/>
              <a:cxnLst>
                <a:cxn ang="0">
                  <a:pos x="312" y="1"/>
                </a:cxn>
                <a:cxn ang="0">
                  <a:pos x="294" y="2"/>
                </a:cxn>
                <a:cxn ang="0">
                  <a:pos x="275" y="3"/>
                </a:cxn>
                <a:cxn ang="0">
                  <a:pos x="258" y="3"/>
                </a:cxn>
                <a:cxn ang="0">
                  <a:pos x="238" y="5"/>
                </a:cxn>
                <a:cxn ang="0">
                  <a:pos x="216" y="8"/>
                </a:cxn>
                <a:cxn ang="0">
                  <a:pos x="195" y="12"/>
                </a:cxn>
                <a:cxn ang="0">
                  <a:pos x="173" y="16"/>
                </a:cxn>
                <a:cxn ang="0">
                  <a:pos x="152" y="19"/>
                </a:cxn>
                <a:cxn ang="0">
                  <a:pos x="131" y="24"/>
                </a:cxn>
                <a:cxn ang="0">
                  <a:pos x="111" y="29"/>
                </a:cxn>
                <a:cxn ang="0">
                  <a:pos x="90" y="35"/>
                </a:cxn>
                <a:cxn ang="0">
                  <a:pos x="70" y="42"/>
                </a:cxn>
                <a:cxn ang="0">
                  <a:pos x="50" y="49"/>
                </a:cxn>
                <a:cxn ang="0">
                  <a:pos x="30" y="56"/>
                </a:cxn>
                <a:cxn ang="0">
                  <a:pos x="10" y="64"/>
                </a:cxn>
                <a:cxn ang="0">
                  <a:pos x="0" y="69"/>
                </a:cxn>
                <a:cxn ang="0">
                  <a:pos x="0" y="70"/>
                </a:cxn>
                <a:cxn ang="0">
                  <a:pos x="10" y="66"/>
                </a:cxn>
                <a:cxn ang="0">
                  <a:pos x="30" y="58"/>
                </a:cxn>
                <a:cxn ang="0">
                  <a:pos x="50" y="51"/>
                </a:cxn>
                <a:cxn ang="0">
                  <a:pos x="70" y="44"/>
                </a:cxn>
                <a:cxn ang="0">
                  <a:pos x="90" y="37"/>
                </a:cxn>
                <a:cxn ang="0">
                  <a:pos x="110" y="31"/>
                </a:cxn>
                <a:cxn ang="0">
                  <a:pos x="131" y="25"/>
                </a:cxn>
                <a:cxn ang="0">
                  <a:pos x="152" y="21"/>
                </a:cxn>
                <a:cxn ang="0">
                  <a:pos x="171" y="17"/>
                </a:cxn>
                <a:cxn ang="0">
                  <a:pos x="190" y="14"/>
                </a:cxn>
                <a:cxn ang="0">
                  <a:pos x="209" y="11"/>
                </a:cxn>
                <a:cxn ang="0">
                  <a:pos x="228" y="9"/>
                </a:cxn>
                <a:cxn ang="0">
                  <a:pos x="248" y="7"/>
                </a:cxn>
                <a:cxn ang="0">
                  <a:pos x="271" y="5"/>
                </a:cxn>
                <a:cxn ang="0">
                  <a:pos x="294" y="4"/>
                </a:cxn>
                <a:cxn ang="0">
                  <a:pos x="313" y="2"/>
                </a:cxn>
                <a:cxn ang="0">
                  <a:pos x="320" y="1"/>
                </a:cxn>
                <a:cxn ang="0">
                  <a:pos x="320" y="0"/>
                </a:cxn>
                <a:cxn ang="0">
                  <a:pos x="320" y="0"/>
                </a:cxn>
              </a:cxnLst>
              <a:rect l="0" t="0" r="r" b="b"/>
              <a:pathLst>
                <a:path w="320" h="70">
                  <a:moveTo>
                    <a:pt x="320" y="0"/>
                  </a:moveTo>
                  <a:lnTo>
                    <a:pt x="312" y="1"/>
                  </a:lnTo>
                  <a:lnTo>
                    <a:pt x="303" y="2"/>
                  </a:lnTo>
                  <a:lnTo>
                    <a:pt x="294" y="2"/>
                  </a:lnTo>
                  <a:lnTo>
                    <a:pt x="285" y="3"/>
                  </a:lnTo>
                  <a:lnTo>
                    <a:pt x="275" y="3"/>
                  </a:lnTo>
                  <a:lnTo>
                    <a:pt x="267" y="3"/>
                  </a:lnTo>
                  <a:lnTo>
                    <a:pt x="258" y="3"/>
                  </a:lnTo>
                  <a:lnTo>
                    <a:pt x="249" y="4"/>
                  </a:lnTo>
                  <a:lnTo>
                    <a:pt x="238" y="5"/>
                  </a:lnTo>
                  <a:lnTo>
                    <a:pt x="227" y="7"/>
                  </a:lnTo>
                  <a:lnTo>
                    <a:pt x="216" y="8"/>
                  </a:lnTo>
                  <a:lnTo>
                    <a:pt x="206" y="10"/>
                  </a:lnTo>
                  <a:lnTo>
                    <a:pt x="195" y="12"/>
                  </a:lnTo>
                  <a:lnTo>
                    <a:pt x="184" y="14"/>
                  </a:lnTo>
                  <a:lnTo>
                    <a:pt x="173" y="16"/>
                  </a:lnTo>
                  <a:lnTo>
                    <a:pt x="163" y="17"/>
                  </a:lnTo>
                  <a:lnTo>
                    <a:pt x="152" y="19"/>
                  </a:lnTo>
                  <a:lnTo>
                    <a:pt x="142" y="21"/>
                  </a:lnTo>
                  <a:lnTo>
                    <a:pt x="131" y="24"/>
                  </a:lnTo>
                  <a:lnTo>
                    <a:pt x="121" y="26"/>
                  </a:lnTo>
                  <a:lnTo>
                    <a:pt x="111" y="29"/>
                  </a:lnTo>
                  <a:lnTo>
                    <a:pt x="100" y="32"/>
                  </a:lnTo>
                  <a:lnTo>
                    <a:pt x="90" y="35"/>
                  </a:lnTo>
                  <a:lnTo>
                    <a:pt x="80" y="39"/>
                  </a:lnTo>
                  <a:lnTo>
                    <a:pt x="70" y="42"/>
                  </a:lnTo>
                  <a:lnTo>
                    <a:pt x="60" y="45"/>
                  </a:lnTo>
                  <a:lnTo>
                    <a:pt x="50" y="49"/>
                  </a:lnTo>
                  <a:lnTo>
                    <a:pt x="40" y="52"/>
                  </a:lnTo>
                  <a:lnTo>
                    <a:pt x="30" y="56"/>
                  </a:lnTo>
                  <a:lnTo>
                    <a:pt x="20" y="60"/>
                  </a:lnTo>
                  <a:lnTo>
                    <a:pt x="10" y="64"/>
                  </a:lnTo>
                  <a:lnTo>
                    <a:pt x="0" y="68"/>
                  </a:lnTo>
                  <a:lnTo>
                    <a:pt x="0" y="69"/>
                  </a:lnTo>
                  <a:lnTo>
                    <a:pt x="0" y="70"/>
                  </a:lnTo>
                  <a:lnTo>
                    <a:pt x="0" y="70"/>
                  </a:lnTo>
                  <a:lnTo>
                    <a:pt x="0" y="70"/>
                  </a:lnTo>
                  <a:lnTo>
                    <a:pt x="10" y="66"/>
                  </a:lnTo>
                  <a:lnTo>
                    <a:pt x="20" y="62"/>
                  </a:lnTo>
                  <a:lnTo>
                    <a:pt x="30" y="58"/>
                  </a:lnTo>
                  <a:lnTo>
                    <a:pt x="40" y="55"/>
                  </a:lnTo>
                  <a:lnTo>
                    <a:pt x="50" y="51"/>
                  </a:lnTo>
                  <a:lnTo>
                    <a:pt x="60" y="47"/>
                  </a:lnTo>
                  <a:lnTo>
                    <a:pt x="70" y="44"/>
                  </a:lnTo>
                  <a:lnTo>
                    <a:pt x="80" y="40"/>
                  </a:lnTo>
                  <a:lnTo>
                    <a:pt x="90" y="37"/>
                  </a:lnTo>
                  <a:lnTo>
                    <a:pt x="100" y="34"/>
                  </a:lnTo>
                  <a:lnTo>
                    <a:pt x="110" y="31"/>
                  </a:lnTo>
                  <a:lnTo>
                    <a:pt x="121" y="28"/>
                  </a:lnTo>
                  <a:lnTo>
                    <a:pt x="131" y="25"/>
                  </a:lnTo>
                  <a:lnTo>
                    <a:pt x="141" y="23"/>
                  </a:lnTo>
                  <a:lnTo>
                    <a:pt x="152" y="21"/>
                  </a:lnTo>
                  <a:lnTo>
                    <a:pt x="162" y="18"/>
                  </a:lnTo>
                  <a:lnTo>
                    <a:pt x="171" y="17"/>
                  </a:lnTo>
                  <a:lnTo>
                    <a:pt x="181" y="16"/>
                  </a:lnTo>
                  <a:lnTo>
                    <a:pt x="190" y="14"/>
                  </a:lnTo>
                  <a:lnTo>
                    <a:pt x="200" y="13"/>
                  </a:lnTo>
                  <a:lnTo>
                    <a:pt x="209" y="11"/>
                  </a:lnTo>
                  <a:lnTo>
                    <a:pt x="219" y="10"/>
                  </a:lnTo>
                  <a:lnTo>
                    <a:pt x="228" y="9"/>
                  </a:lnTo>
                  <a:lnTo>
                    <a:pt x="238" y="8"/>
                  </a:lnTo>
                  <a:lnTo>
                    <a:pt x="248" y="7"/>
                  </a:lnTo>
                  <a:lnTo>
                    <a:pt x="260" y="6"/>
                  </a:lnTo>
                  <a:lnTo>
                    <a:pt x="271" y="5"/>
                  </a:lnTo>
                  <a:lnTo>
                    <a:pt x="283" y="5"/>
                  </a:lnTo>
                  <a:lnTo>
                    <a:pt x="294" y="4"/>
                  </a:lnTo>
                  <a:lnTo>
                    <a:pt x="304" y="3"/>
                  </a:lnTo>
                  <a:lnTo>
                    <a:pt x="313" y="2"/>
                  </a:lnTo>
                  <a:lnTo>
                    <a:pt x="320" y="1"/>
                  </a:lnTo>
                  <a:lnTo>
                    <a:pt x="320" y="1"/>
                  </a:lnTo>
                  <a:lnTo>
                    <a:pt x="320" y="0"/>
                  </a:lnTo>
                  <a:lnTo>
                    <a:pt x="320" y="0"/>
                  </a:lnTo>
                  <a:lnTo>
                    <a:pt x="320" y="0"/>
                  </a:lnTo>
                  <a:lnTo>
                    <a:pt x="32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8" name="Freeform 31"/>
            <p:cNvSpPr>
              <a:spLocks/>
            </p:cNvSpPr>
            <p:nvPr/>
          </p:nvSpPr>
          <p:spPr bwMode="auto">
            <a:xfrm>
              <a:off x="4859" y="1888"/>
              <a:ext cx="268" cy="106"/>
            </a:xfrm>
            <a:custGeom>
              <a:avLst/>
              <a:gdLst/>
              <a:ahLst/>
              <a:cxnLst>
                <a:cxn ang="0">
                  <a:pos x="6" y="100"/>
                </a:cxn>
                <a:cxn ang="0">
                  <a:pos x="19" y="88"/>
                </a:cxn>
                <a:cxn ang="0">
                  <a:pos x="33" y="76"/>
                </a:cxn>
                <a:cxn ang="0">
                  <a:pos x="48" y="65"/>
                </a:cxn>
                <a:cxn ang="0">
                  <a:pos x="64" y="55"/>
                </a:cxn>
                <a:cxn ang="0">
                  <a:pos x="79" y="46"/>
                </a:cxn>
                <a:cxn ang="0">
                  <a:pos x="95" y="38"/>
                </a:cxn>
                <a:cxn ang="0">
                  <a:pos x="112" y="31"/>
                </a:cxn>
                <a:cxn ang="0">
                  <a:pos x="129" y="24"/>
                </a:cxn>
                <a:cxn ang="0">
                  <a:pos x="147" y="19"/>
                </a:cxn>
                <a:cxn ang="0">
                  <a:pos x="165" y="15"/>
                </a:cxn>
                <a:cxn ang="0">
                  <a:pos x="184" y="12"/>
                </a:cxn>
                <a:cxn ang="0">
                  <a:pos x="203" y="9"/>
                </a:cxn>
                <a:cxn ang="0">
                  <a:pos x="221" y="7"/>
                </a:cxn>
                <a:cxn ang="0">
                  <a:pos x="240" y="5"/>
                </a:cxn>
                <a:cxn ang="0">
                  <a:pos x="258" y="2"/>
                </a:cxn>
                <a:cxn ang="0">
                  <a:pos x="268" y="0"/>
                </a:cxn>
                <a:cxn ang="0">
                  <a:pos x="268" y="0"/>
                </a:cxn>
                <a:cxn ang="0">
                  <a:pos x="258" y="1"/>
                </a:cxn>
                <a:cxn ang="0">
                  <a:pos x="238" y="4"/>
                </a:cxn>
                <a:cxn ang="0">
                  <a:pos x="218" y="7"/>
                </a:cxn>
                <a:cxn ang="0">
                  <a:pos x="199" y="9"/>
                </a:cxn>
                <a:cxn ang="0">
                  <a:pos x="179" y="12"/>
                </a:cxn>
                <a:cxn ang="0">
                  <a:pos x="159" y="16"/>
                </a:cxn>
                <a:cxn ang="0">
                  <a:pos x="140" y="21"/>
                </a:cxn>
                <a:cxn ang="0">
                  <a:pos x="121" y="27"/>
                </a:cxn>
                <a:cxn ang="0">
                  <a:pos x="104" y="33"/>
                </a:cxn>
                <a:cxn ang="0">
                  <a:pos x="89" y="40"/>
                </a:cxn>
                <a:cxn ang="0">
                  <a:pos x="73" y="48"/>
                </a:cxn>
                <a:cxn ang="0">
                  <a:pos x="58" y="57"/>
                </a:cxn>
                <a:cxn ang="0">
                  <a:pos x="44" y="66"/>
                </a:cxn>
                <a:cxn ang="0">
                  <a:pos x="30" y="76"/>
                </a:cxn>
                <a:cxn ang="0">
                  <a:pos x="17" y="87"/>
                </a:cxn>
                <a:cxn ang="0">
                  <a:pos x="5" y="99"/>
                </a:cxn>
                <a:cxn ang="0">
                  <a:pos x="0" y="106"/>
                </a:cxn>
                <a:cxn ang="0">
                  <a:pos x="0" y="106"/>
                </a:cxn>
                <a:cxn ang="0">
                  <a:pos x="0" y="106"/>
                </a:cxn>
              </a:cxnLst>
              <a:rect l="0" t="0" r="r" b="b"/>
              <a:pathLst>
                <a:path w="268" h="106">
                  <a:moveTo>
                    <a:pt x="0" y="106"/>
                  </a:moveTo>
                  <a:lnTo>
                    <a:pt x="6" y="100"/>
                  </a:lnTo>
                  <a:lnTo>
                    <a:pt x="13" y="93"/>
                  </a:lnTo>
                  <a:lnTo>
                    <a:pt x="19" y="88"/>
                  </a:lnTo>
                  <a:lnTo>
                    <a:pt x="26" y="82"/>
                  </a:lnTo>
                  <a:lnTo>
                    <a:pt x="33" y="76"/>
                  </a:lnTo>
                  <a:lnTo>
                    <a:pt x="41" y="71"/>
                  </a:lnTo>
                  <a:lnTo>
                    <a:pt x="48" y="65"/>
                  </a:lnTo>
                  <a:lnTo>
                    <a:pt x="56" y="61"/>
                  </a:lnTo>
                  <a:lnTo>
                    <a:pt x="64" y="55"/>
                  </a:lnTo>
                  <a:lnTo>
                    <a:pt x="72" y="51"/>
                  </a:lnTo>
                  <a:lnTo>
                    <a:pt x="79" y="46"/>
                  </a:lnTo>
                  <a:lnTo>
                    <a:pt x="87" y="42"/>
                  </a:lnTo>
                  <a:lnTo>
                    <a:pt x="95" y="38"/>
                  </a:lnTo>
                  <a:lnTo>
                    <a:pt x="104" y="34"/>
                  </a:lnTo>
                  <a:lnTo>
                    <a:pt x="112" y="31"/>
                  </a:lnTo>
                  <a:lnTo>
                    <a:pt x="120" y="27"/>
                  </a:lnTo>
                  <a:lnTo>
                    <a:pt x="129" y="24"/>
                  </a:lnTo>
                  <a:lnTo>
                    <a:pt x="138" y="21"/>
                  </a:lnTo>
                  <a:lnTo>
                    <a:pt x="147" y="19"/>
                  </a:lnTo>
                  <a:lnTo>
                    <a:pt x="156" y="17"/>
                  </a:lnTo>
                  <a:lnTo>
                    <a:pt x="165" y="15"/>
                  </a:lnTo>
                  <a:lnTo>
                    <a:pt x="174" y="13"/>
                  </a:lnTo>
                  <a:lnTo>
                    <a:pt x="184" y="12"/>
                  </a:lnTo>
                  <a:lnTo>
                    <a:pt x="193" y="11"/>
                  </a:lnTo>
                  <a:lnTo>
                    <a:pt x="203" y="9"/>
                  </a:lnTo>
                  <a:lnTo>
                    <a:pt x="212" y="8"/>
                  </a:lnTo>
                  <a:lnTo>
                    <a:pt x="221" y="7"/>
                  </a:lnTo>
                  <a:lnTo>
                    <a:pt x="231" y="6"/>
                  </a:lnTo>
                  <a:lnTo>
                    <a:pt x="240" y="5"/>
                  </a:lnTo>
                  <a:lnTo>
                    <a:pt x="249" y="3"/>
                  </a:lnTo>
                  <a:lnTo>
                    <a:pt x="258" y="2"/>
                  </a:lnTo>
                  <a:lnTo>
                    <a:pt x="268" y="0"/>
                  </a:lnTo>
                  <a:lnTo>
                    <a:pt x="268" y="0"/>
                  </a:lnTo>
                  <a:lnTo>
                    <a:pt x="268" y="0"/>
                  </a:lnTo>
                  <a:lnTo>
                    <a:pt x="268" y="0"/>
                  </a:lnTo>
                  <a:lnTo>
                    <a:pt x="268" y="0"/>
                  </a:lnTo>
                  <a:lnTo>
                    <a:pt x="258" y="1"/>
                  </a:lnTo>
                  <a:lnTo>
                    <a:pt x="248" y="2"/>
                  </a:lnTo>
                  <a:lnTo>
                    <a:pt x="238" y="4"/>
                  </a:lnTo>
                  <a:lnTo>
                    <a:pt x="229" y="5"/>
                  </a:lnTo>
                  <a:lnTo>
                    <a:pt x="218" y="7"/>
                  </a:lnTo>
                  <a:lnTo>
                    <a:pt x="208" y="8"/>
                  </a:lnTo>
                  <a:lnTo>
                    <a:pt x="199" y="9"/>
                  </a:lnTo>
                  <a:lnTo>
                    <a:pt x="189" y="11"/>
                  </a:lnTo>
                  <a:lnTo>
                    <a:pt x="179" y="12"/>
                  </a:lnTo>
                  <a:lnTo>
                    <a:pt x="169" y="14"/>
                  </a:lnTo>
                  <a:lnTo>
                    <a:pt x="159" y="16"/>
                  </a:lnTo>
                  <a:lnTo>
                    <a:pt x="150" y="18"/>
                  </a:lnTo>
                  <a:lnTo>
                    <a:pt x="140" y="21"/>
                  </a:lnTo>
                  <a:lnTo>
                    <a:pt x="131" y="24"/>
                  </a:lnTo>
                  <a:lnTo>
                    <a:pt x="121" y="27"/>
                  </a:lnTo>
                  <a:lnTo>
                    <a:pt x="112" y="30"/>
                  </a:lnTo>
                  <a:lnTo>
                    <a:pt x="104" y="33"/>
                  </a:lnTo>
                  <a:lnTo>
                    <a:pt x="96" y="36"/>
                  </a:lnTo>
                  <a:lnTo>
                    <a:pt x="89" y="40"/>
                  </a:lnTo>
                  <a:lnTo>
                    <a:pt x="81" y="44"/>
                  </a:lnTo>
                  <a:lnTo>
                    <a:pt x="73" y="48"/>
                  </a:lnTo>
                  <a:lnTo>
                    <a:pt x="66" y="52"/>
                  </a:lnTo>
                  <a:lnTo>
                    <a:pt x="58" y="57"/>
                  </a:lnTo>
                  <a:lnTo>
                    <a:pt x="51" y="61"/>
                  </a:lnTo>
                  <a:lnTo>
                    <a:pt x="44" y="66"/>
                  </a:lnTo>
                  <a:lnTo>
                    <a:pt x="37" y="71"/>
                  </a:lnTo>
                  <a:lnTo>
                    <a:pt x="30" y="76"/>
                  </a:lnTo>
                  <a:lnTo>
                    <a:pt x="23" y="81"/>
                  </a:lnTo>
                  <a:lnTo>
                    <a:pt x="17" y="87"/>
                  </a:lnTo>
                  <a:lnTo>
                    <a:pt x="11" y="93"/>
                  </a:lnTo>
                  <a:lnTo>
                    <a:pt x="5" y="99"/>
                  </a:lnTo>
                  <a:lnTo>
                    <a:pt x="0" y="106"/>
                  </a:lnTo>
                  <a:lnTo>
                    <a:pt x="0" y="106"/>
                  </a:lnTo>
                  <a:lnTo>
                    <a:pt x="0" y="106"/>
                  </a:lnTo>
                  <a:lnTo>
                    <a:pt x="0" y="106"/>
                  </a:lnTo>
                  <a:lnTo>
                    <a:pt x="0" y="106"/>
                  </a:lnTo>
                  <a:lnTo>
                    <a:pt x="0" y="106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19" name="Freeform 32"/>
            <p:cNvSpPr>
              <a:spLocks/>
            </p:cNvSpPr>
            <p:nvPr/>
          </p:nvSpPr>
          <p:spPr bwMode="auto">
            <a:xfrm>
              <a:off x="4854" y="1927"/>
              <a:ext cx="276" cy="77"/>
            </a:xfrm>
            <a:custGeom>
              <a:avLst/>
              <a:gdLst/>
              <a:ahLst/>
              <a:cxnLst>
                <a:cxn ang="0">
                  <a:pos x="8" y="73"/>
                </a:cxn>
                <a:cxn ang="0">
                  <a:pos x="24" y="65"/>
                </a:cxn>
                <a:cxn ang="0">
                  <a:pos x="41" y="57"/>
                </a:cxn>
                <a:cxn ang="0">
                  <a:pos x="58" y="49"/>
                </a:cxn>
                <a:cxn ang="0">
                  <a:pos x="75" y="42"/>
                </a:cxn>
                <a:cxn ang="0">
                  <a:pos x="92" y="35"/>
                </a:cxn>
                <a:cxn ang="0">
                  <a:pos x="110" y="30"/>
                </a:cxn>
                <a:cxn ang="0">
                  <a:pos x="128" y="25"/>
                </a:cxn>
                <a:cxn ang="0">
                  <a:pos x="145" y="22"/>
                </a:cxn>
                <a:cxn ang="0">
                  <a:pos x="163" y="19"/>
                </a:cxn>
                <a:cxn ang="0">
                  <a:pos x="180" y="16"/>
                </a:cxn>
                <a:cxn ang="0">
                  <a:pos x="197" y="14"/>
                </a:cxn>
                <a:cxn ang="0">
                  <a:pos x="215" y="11"/>
                </a:cxn>
                <a:cxn ang="0">
                  <a:pos x="232" y="9"/>
                </a:cxn>
                <a:cxn ang="0">
                  <a:pos x="249" y="6"/>
                </a:cxn>
                <a:cxn ang="0">
                  <a:pos x="266" y="3"/>
                </a:cxn>
                <a:cxn ang="0">
                  <a:pos x="276" y="1"/>
                </a:cxn>
                <a:cxn ang="0">
                  <a:pos x="276" y="0"/>
                </a:cxn>
                <a:cxn ang="0">
                  <a:pos x="266" y="1"/>
                </a:cxn>
                <a:cxn ang="0">
                  <a:pos x="248" y="5"/>
                </a:cxn>
                <a:cxn ang="0">
                  <a:pos x="229" y="8"/>
                </a:cxn>
                <a:cxn ang="0">
                  <a:pos x="210" y="10"/>
                </a:cxn>
                <a:cxn ang="0">
                  <a:pos x="191" y="13"/>
                </a:cxn>
                <a:cxn ang="0">
                  <a:pos x="173" y="15"/>
                </a:cxn>
                <a:cxn ang="0">
                  <a:pos x="155" y="18"/>
                </a:cxn>
                <a:cxn ang="0">
                  <a:pos x="136" y="22"/>
                </a:cxn>
                <a:cxn ang="0">
                  <a:pos x="118" y="25"/>
                </a:cxn>
                <a:cxn ang="0">
                  <a:pos x="102" y="30"/>
                </a:cxn>
                <a:cxn ang="0">
                  <a:pos x="86" y="35"/>
                </a:cxn>
                <a:cxn ang="0">
                  <a:pos x="69" y="42"/>
                </a:cxn>
                <a:cxn ang="0">
                  <a:pos x="53" y="49"/>
                </a:cxn>
                <a:cxn ang="0">
                  <a:pos x="38" y="57"/>
                </a:cxn>
                <a:cxn ang="0">
                  <a:pos x="22" y="65"/>
                </a:cxn>
                <a:cxn ang="0">
                  <a:pos x="7" y="73"/>
                </a:cxn>
                <a:cxn ang="0">
                  <a:pos x="0" y="77"/>
                </a:cxn>
                <a:cxn ang="0">
                  <a:pos x="0" y="77"/>
                </a:cxn>
                <a:cxn ang="0">
                  <a:pos x="0" y="77"/>
                </a:cxn>
              </a:cxnLst>
              <a:rect l="0" t="0" r="r" b="b"/>
              <a:pathLst>
                <a:path w="276" h="77">
                  <a:moveTo>
                    <a:pt x="0" y="77"/>
                  </a:moveTo>
                  <a:lnTo>
                    <a:pt x="8" y="73"/>
                  </a:lnTo>
                  <a:lnTo>
                    <a:pt x="16" y="69"/>
                  </a:lnTo>
                  <a:lnTo>
                    <a:pt x="24" y="65"/>
                  </a:lnTo>
                  <a:lnTo>
                    <a:pt x="33" y="61"/>
                  </a:lnTo>
                  <a:lnTo>
                    <a:pt x="41" y="57"/>
                  </a:lnTo>
                  <a:lnTo>
                    <a:pt x="49" y="53"/>
                  </a:lnTo>
                  <a:lnTo>
                    <a:pt x="58" y="49"/>
                  </a:lnTo>
                  <a:lnTo>
                    <a:pt x="66" y="45"/>
                  </a:lnTo>
                  <a:lnTo>
                    <a:pt x="75" y="42"/>
                  </a:lnTo>
                  <a:lnTo>
                    <a:pt x="83" y="38"/>
                  </a:lnTo>
                  <a:lnTo>
                    <a:pt x="92" y="35"/>
                  </a:lnTo>
                  <a:lnTo>
                    <a:pt x="101" y="33"/>
                  </a:lnTo>
                  <a:lnTo>
                    <a:pt x="110" y="30"/>
                  </a:lnTo>
                  <a:lnTo>
                    <a:pt x="118" y="27"/>
                  </a:lnTo>
                  <a:lnTo>
                    <a:pt x="128" y="25"/>
                  </a:lnTo>
                  <a:lnTo>
                    <a:pt x="137" y="23"/>
                  </a:lnTo>
                  <a:lnTo>
                    <a:pt x="145" y="22"/>
                  </a:lnTo>
                  <a:lnTo>
                    <a:pt x="154" y="20"/>
                  </a:lnTo>
                  <a:lnTo>
                    <a:pt x="163" y="19"/>
                  </a:lnTo>
                  <a:lnTo>
                    <a:pt x="171" y="18"/>
                  </a:lnTo>
                  <a:lnTo>
                    <a:pt x="180" y="16"/>
                  </a:lnTo>
                  <a:lnTo>
                    <a:pt x="189" y="15"/>
                  </a:lnTo>
                  <a:lnTo>
                    <a:pt x="197" y="14"/>
                  </a:lnTo>
                  <a:lnTo>
                    <a:pt x="206" y="12"/>
                  </a:lnTo>
                  <a:lnTo>
                    <a:pt x="215" y="11"/>
                  </a:lnTo>
                  <a:lnTo>
                    <a:pt x="223" y="10"/>
                  </a:lnTo>
                  <a:lnTo>
                    <a:pt x="232" y="9"/>
                  </a:lnTo>
                  <a:lnTo>
                    <a:pt x="240" y="7"/>
                  </a:lnTo>
                  <a:lnTo>
                    <a:pt x="249" y="6"/>
                  </a:lnTo>
                  <a:lnTo>
                    <a:pt x="258" y="4"/>
                  </a:lnTo>
                  <a:lnTo>
                    <a:pt x="266" y="3"/>
                  </a:lnTo>
                  <a:lnTo>
                    <a:pt x="275" y="1"/>
                  </a:lnTo>
                  <a:lnTo>
                    <a:pt x="276" y="1"/>
                  </a:lnTo>
                  <a:lnTo>
                    <a:pt x="276" y="0"/>
                  </a:lnTo>
                  <a:lnTo>
                    <a:pt x="276" y="0"/>
                  </a:lnTo>
                  <a:lnTo>
                    <a:pt x="276" y="0"/>
                  </a:lnTo>
                  <a:lnTo>
                    <a:pt x="266" y="1"/>
                  </a:lnTo>
                  <a:lnTo>
                    <a:pt x="257" y="3"/>
                  </a:lnTo>
                  <a:lnTo>
                    <a:pt x="248" y="5"/>
                  </a:lnTo>
                  <a:lnTo>
                    <a:pt x="238" y="6"/>
                  </a:lnTo>
                  <a:lnTo>
                    <a:pt x="229" y="8"/>
                  </a:lnTo>
                  <a:lnTo>
                    <a:pt x="220" y="9"/>
                  </a:lnTo>
                  <a:lnTo>
                    <a:pt x="210" y="10"/>
                  </a:lnTo>
                  <a:lnTo>
                    <a:pt x="201" y="11"/>
                  </a:lnTo>
                  <a:lnTo>
                    <a:pt x="191" y="13"/>
                  </a:lnTo>
                  <a:lnTo>
                    <a:pt x="182" y="14"/>
                  </a:lnTo>
                  <a:lnTo>
                    <a:pt x="173" y="15"/>
                  </a:lnTo>
                  <a:lnTo>
                    <a:pt x="164" y="17"/>
                  </a:lnTo>
                  <a:lnTo>
                    <a:pt x="155" y="18"/>
                  </a:lnTo>
                  <a:lnTo>
                    <a:pt x="145" y="20"/>
                  </a:lnTo>
                  <a:lnTo>
                    <a:pt x="136" y="22"/>
                  </a:lnTo>
                  <a:lnTo>
                    <a:pt x="127" y="23"/>
                  </a:lnTo>
                  <a:lnTo>
                    <a:pt x="118" y="25"/>
                  </a:lnTo>
                  <a:lnTo>
                    <a:pt x="110" y="27"/>
                  </a:lnTo>
                  <a:lnTo>
                    <a:pt x="102" y="30"/>
                  </a:lnTo>
                  <a:lnTo>
                    <a:pt x="94" y="33"/>
                  </a:lnTo>
                  <a:lnTo>
                    <a:pt x="86" y="35"/>
                  </a:lnTo>
                  <a:lnTo>
                    <a:pt x="77" y="39"/>
                  </a:lnTo>
                  <a:lnTo>
                    <a:pt x="69" y="42"/>
                  </a:lnTo>
                  <a:lnTo>
                    <a:pt x="61" y="46"/>
                  </a:lnTo>
                  <a:lnTo>
                    <a:pt x="53" y="49"/>
                  </a:lnTo>
                  <a:lnTo>
                    <a:pt x="46" y="53"/>
                  </a:lnTo>
                  <a:lnTo>
                    <a:pt x="38" y="57"/>
                  </a:lnTo>
                  <a:lnTo>
                    <a:pt x="30" y="61"/>
                  </a:lnTo>
                  <a:lnTo>
                    <a:pt x="22" y="65"/>
                  </a:lnTo>
                  <a:lnTo>
                    <a:pt x="15" y="69"/>
                  </a:lnTo>
                  <a:lnTo>
                    <a:pt x="7" y="73"/>
                  </a:lnTo>
                  <a:lnTo>
                    <a:pt x="0" y="77"/>
                  </a:lnTo>
                  <a:lnTo>
                    <a:pt x="0" y="77"/>
                  </a:lnTo>
                  <a:lnTo>
                    <a:pt x="0" y="77"/>
                  </a:lnTo>
                  <a:lnTo>
                    <a:pt x="0" y="77"/>
                  </a:lnTo>
                  <a:lnTo>
                    <a:pt x="0" y="77"/>
                  </a:lnTo>
                  <a:lnTo>
                    <a:pt x="0" y="77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0" name="Freeform 33"/>
            <p:cNvSpPr>
              <a:spLocks/>
            </p:cNvSpPr>
            <p:nvPr/>
          </p:nvSpPr>
          <p:spPr bwMode="auto">
            <a:xfrm>
              <a:off x="4553" y="1769"/>
              <a:ext cx="20" cy="92"/>
            </a:xfrm>
            <a:custGeom>
              <a:avLst/>
              <a:gdLst/>
              <a:ahLst/>
              <a:cxnLst>
                <a:cxn ang="0">
                  <a:pos x="9" y="0"/>
                </a:cxn>
                <a:cxn ang="0">
                  <a:pos x="13" y="11"/>
                </a:cxn>
                <a:cxn ang="0">
                  <a:pos x="15" y="22"/>
                </a:cxn>
                <a:cxn ang="0">
                  <a:pos x="16" y="34"/>
                </a:cxn>
                <a:cxn ang="0">
                  <a:pos x="16" y="45"/>
                </a:cxn>
                <a:cxn ang="0">
                  <a:pos x="14" y="57"/>
                </a:cxn>
                <a:cxn ang="0">
                  <a:pos x="12" y="69"/>
                </a:cxn>
                <a:cxn ang="0">
                  <a:pos x="7" y="79"/>
                </a:cxn>
                <a:cxn ang="0">
                  <a:pos x="1" y="88"/>
                </a:cxn>
                <a:cxn ang="0">
                  <a:pos x="0" y="89"/>
                </a:cxn>
                <a:cxn ang="0">
                  <a:pos x="0" y="91"/>
                </a:cxn>
                <a:cxn ang="0">
                  <a:pos x="1" y="92"/>
                </a:cxn>
                <a:cxn ang="0">
                  <a:pos x="2" y="91"/>
                </a:cxn>
                <a:cxn ang="0">
                  <a:pos x="10" y="81"/>
                </a:cxn>
                <a:cxn ang="0">
                  <a:pos x="15" y="71"/>
                </a:cxn>
                <a:cxn ang="0">
                  <a:pos x="18" y="59"/>
                </a:cxn>
                <a:cxn ang="0">
                  <a:pos x="20" y="47"/>
                </a:cxn>
                <a:cxn ang="0">
                  <a:pos x="19" y="35"/>
                </a:cxn>
                <a:cxn ang="0">
                  <a:pos x="17" y="23"/>
                </a:cxn>
                <a:cxn ang="0">
                  <a:pos x="14" y="11"/>
                </a:cxn>
                <a:cxn ang="0">
                  <a:pos x="10" y="0"/>
                </a:cxn>
                <a:cxn ang="0">
                  <a:pos x="9" y="0"/>
                </a:cxn>
                <a:cxn ang="0">
                  <a:pos x="9" y="0"/>
                </a:cxn>
                <a:cxn ang="0">
                  <a:pos x="9" y="0"/>
                </a:cxn>
                <a:cxn ang="0">
                  <a:pos x="9" y="0"/>
                </a:cxn>
                <a:cxn ang="0">
                  <a:pos x="9" y="0"/>
                </a:cxn>
              </a:cxnLst>
              <a:rect l="0" t="0" r="r" b="b"/>
              <a:pathLst>
                <a:path w="20" h="92">
                  <a:moveTo>
                    <a:pt x="9" y="0"/>
                  </a:moveTo>
                  <a:lnTo>
                    <a:pt x="13" y="11"/>
                  </a:lnTo>
                  <a:lnTo>
                    <a:pt x="15" y="22"/>
                  </a:lnTo>
                  <a:lnTo>
                    <a:pt x="16" y="34"/>
                  </a:lnTo>
                  <a:lnTo>
                    <a:pt x="16" y="45"/>
                  </a:lnTo>
                  <a:lnTo>
                    <a:pt x="14" y="57"/>
                  </a:lnTo>
                  <a:lnTo>
                    <a:pt x="12" y="69"/>
                  </a:lnTo>
                  <a:lnTo>
                    <a:pt x="7" y="79"/>
                  </a:lnTo>
                  <a:lnTo>
                    <a:pt x="1" y="88"/>
                  </a:lnTo>
                  <a:lnTo>
                    <a:pt x="0" y="89"/>
                  </a:lnTo>
                  <a:lnTo>
                    <a:pt x="0" y="91"/>
                  </a:lnTo>
                  <a:lnTo>
                    <a:pt x="1" y="92"/>
                  </a:lnTo>
                  <a:lnTo>
                    <a:pt x="2" y="91"/>
                  </a:lnTo>
                  <a:lnTo>
                    <a:pt x="10" y="81"/>
                  </a:lnTo>
                  <a:lnTo>
                    <a:pt x="15" y="71"/>
                  </a:lnTo>
                  <a:lnTo>
                    <a:pt x="18" y="59"/>
                  </a:lnTo>
                  <a:lnTo>
                    <a:pt x="20" y="47"/>
                  </a:lnTo>
                  <a:lnTo>
                    <a:pt x="19" y="35"/>
                  </a:lnTo>
                  <a:lnTo>
                    <a:pt x="17" y="23"/>
                  </a:lnTo>
                  <a:lnTo>
                    <a:pt x="14" y="11"/>
                  </a:lnTo>
                  <a:lnTo>
                    <a:pt x="10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lnTo>
                    <a:pt x="9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1" name="Freeform 34"/>
            <p:cNvSpPr>
              <a:spLocks/>
            </p:cNvSpPr>
            <p:nvPr/>
          </p:nvSpPr>
          <p:spPr bwMode="auto">
            <a:xfrm>
              <a:off x="4087" y="1582"/>
              <a:ext cx="327" cy="581"/>
            </a:xfrm>
            <a:custGeom>
              <a:avLst/>
              <a:gdLst/>
              <a:ahLst/>
              <a:cxnLst>
                <a:cxn ang="0">
                  <a:pos x="311" y="0"/>
                </a:cxn>
                <a:cxn ang="0">
                  <a:pos x="278" y="2"/>
                </a:cxn>
                <a:cxn ang="0">
                  <a:pos x="247" y="8"/>
                </a:cxn>
                <a:cxn ang="0">
                  <a:pos x="215" y="18"/>
                </a:cxn>
                <a:cxn ang="0">
                  <a:pos x="185" y="33"/>
                </a:cxn>
                <a:cxn ang="0">
                  <a:pos x="157" y="50"/>
                </a:cxn>
                <a:cxn ang="0">
                  <a:pos x="130" y="70"/>
                </a:cxn>
                <a:cxn ang="0">
                  <a:pos x="107" y="91"/>
                </a:cxn>
                <a:cxn ang="0">
                  <a:pos x="87" y="114"/>
                </a:cxn>
                <a:cxn ang="0">
                  <a:pos x="71" y="136"/>
                </a:cxn>
                <a:cxn ang="0">
                  <a:pos x="57" y="161"/>
                </a:cxn>
                <a:cxn ang="0">
                  <a:pos x="44" y="186"/>
                </a:cxn>
                <a:cxn ang="0">
                  <a:pos x="32" y="217"/>
                </a:cxn>
                <a:cxn ang="0">
                  <a:pos x="18" y="255"/>
                </a:cxn>
                <a:cxn ang="0">
                  <a:pos x="8" y="293"/>
                </a:cxn>
                <a:cxn ang="0">
                  <a:pos x="1" y="333"/>
                </a:cxn>
                <a:cxn ang="0">
                  <a:pos x="1" y="372"/>
                </a:cxn>
                <a:cxn ang="0">
                  <a:pos x="7" y="408"/>
                </a:cxn>
                <a:cxn ang="0">
                  <a:pos x="20" y="443"/>
                </a:cxn>
                <a:cxn ang="0">
                  <a:pos x="37" y="475"/>
                </a:cxn>
                <a:cxn ang="0">
                  <a:pos x="52" y="500"/>
                </a:cxn>
                <a:cxn ang="0">
                  <a:pos x="63" y="514"/>
                </a:cxn>
                <a:cxn ang="0">
                  <a:pos x="76" y="527"/>
                </a:cxn>
                <a:cxn ang="0">
                  <a:pos x="89" y="539"/>
                </a:cxn>
                <a:cxn ang="0">
                  <a:pos x="103" y="549"/>
                </a:cxn>
                <a:cxn ang="0">
                  <a:pos x="118" y="559"/>
                </a:cxn>
                <a:cxn ang="0">
                  <a:pos x="134" y="568"/>
                </a:cxn>
                <a:cxn ang="0">
                  <a:pos x="150" y="577"/>
                </a:cxn>
                <a:cxn ang="0">
                  <a:pos x="160" y="581"/>
                </a:cxn>
                <a:cxn ang="0">
                  <a:pos x="162" y="578"/>
                </a:cxn>
                <a:cxn ang="0">
                  <a:pos x="154" y="572"/>
                </a:cxn>
                <a:cxn ang="0">
                  <a:pos x="140" y="562"/>
                </a:cxn>
                <a:cxn ang="0">
                  <a:pos x="126" y="552"/>
                </a:cxn>
                <a:cxn ang="0">
                  <a:pos x="114" y="542"/>
                </a:cxn>
                <a:cxn ang="0">
                  <a:pos x="101" y="531"/>
                </a:cxn>
                <a:cxn ang="0">
                  <a:pos x="91" y="519"/>
                </a:cxn>
                <a:cxn ang="0">
                  <a:pos x="81" y="506"/>
                </a:cxn>
                <a:cxn ang="0">
                  <a:pos x="72" y="492"/>
                </a:cxn>
                <a:cxn ang="0">
                  <a:pos x="60" y="465"/>
                </a:cxn>
                <a:cxn ang="0">
                  <a:pos x="48" y="429"/>
                </a:cxn>
                <a:cxn ang="0">
                  <a:pos x="40" y="394"/>
                </a:cxn>
                <a:cxn ang="0">
                  <a:pos x="38" y="356"/>
                </a:cxn>
                <a:cxn ang="0">
                  <a:pos x="40" y="319"/>
                </a:cxn>
                <a:cxn ang="0">
                  <a:pos x="46" y="285"/>
                </a:cxn>
                <a:cxn ang="0">
                  <a:pos x="54" y="251"/>
                </a:cxn>
                <a:cxn ang="0">
                  <a:pos x="64" y="219"/>
                </a:cxn>
                <a:cxn ang="0">
                  <a:pos x="73" y="189"/>
                </a:cxn>
                <a:cxn ang="0">
                  <a:pos x="83" y="162"/>
                </a:cxn>
                <a:cxn ang="0">
                  <a:pos x="96" y="137"/>
                </a:cxn>
                <a:cxn ang="0">
                  <a:pos x="111" y="113"/>
                </a:cxn>
                <a:cxn ang="0">
                  <a:pos x="128" y="90"/>
                </a:cxn>
                <a:cxn ang="0">
                  <a:pos x="148" y="68"/>
                </a:cxn>
                <a:cxn ang="0">
                  <a:pos x="171" y="49"/>
                </a:cxn>
                <a:cxn ang="0">
                  <a:pos x="197" y="33"/>
                </a:cxn>
                <a:cxn ang="0">
                  <a:pos x="224" y="19"/>
                </a:cxn>
                <a:cxn ang="0">
                  <a:pos x="253" y="9"/>
                </a:cxn>
                <a:cxn ang="0">
                  <a:pos x="282" y="3"/>
                </a:cxn>
                <a:cxn ang="0">
                  <a:pos x="312" y="1"/>
                </a:cxn>
                <a:cxn ang="0">
                  <a:pos x="327" y="2"/>
                </a:cxn>
                <a:cxn ang="0">
                  <a:pos x="327" y="1"/>
                </a:cxn>
                <a:cxn ang="0">
                  <a:pos x="327" y="1"/>
                </a:cxn>
              </a:cxnLst>
              <a:rect l="0" t="0" r="r" b="b"/>
              <a:pathLst>
                <a:path w="327" h="581">
                  <a:moveTo>
                    <a:pt x="327" y="1"/>
                  </a:moveTo>
                  <a:lnTo>
                    <a:pt x="311" y="0"/>
                  </a:lnTo>
                  <a:lnTo>
                    <a:pt x="295" y="0"/>
                  </a:lnTo>
                  <a:lnTo>
                    <a:pt x="278" y="2"/>
                  </a:lnTo>
                  <a:lnTo>
                    <a:pt x="262" y="4"/>
                  </a:lnTo>
                  <a:lnTo>
                    <a:pt x="247" y="8"/>
                  </a:lnTo>
                  <a:lnTo>
                    <a:pt x="230" y="13"/>
                  </a:lnTo>
                  <a:lnTo>
                    <a:pt x="215" y="18"/>
                  </a:lnTo>
                  <a:lnTo>
                    <a:pt x="200" y="25"/>
                  </a:lnTo>
                  <a:lnTo>
                    <a:pt x="185" y="33"/>
                  </a:lnTo>
                  <a:lnTo>
                    <a:pt x="171" y="41"/>
                  </a:lnTo>
                  <a:lnTo>
                    <a:pt x="157" y="50"/>
                  </a:lnTo>
                  <a:lnTo>
                    <a:pt x="144" y="59"/>
                  </a:lnTo>
                  <a:lnTo>
                    <a:pt x="130" y="70"/>
                  </a:lnTo>
                  <a:lnTo>
                    <a:pt x="118" y="81"/>
                  </a:lnTo>
                  <a:lnTo>
                    <a:pt x="107" y="91"/>
                  </a:lnTo>
                  <a:lnTo>
                    <a:pt x="96" y="103"/>
                  </a:lnTo>
                  <a:lnTo>
                    <a:pt x="87" y="114"/>
                  </a:lnTo>
                  <a:lnTo>
                    <a:pt x="79" y="125"/>
                  </a:lnTo>
                  <a:lnTo>
                    <a:pt x="71" y="136"/>
                  </a:lnTo>
                  <a:lnTo>
                    <a:pt x="63" y="148"/>
                  </a:lnTo>
                  <a:lnTo>
                    <a:pt x="57" y="161"/>
                  </a:lnTo>
                  <a:lnTo>
                    <a:pt x="51" y="173"/>
                  </a:lnTo>
                  <a:lnTo>
                    <a:pt x="44" y="186"/>
                  </a:lnTo>
                  <a:lnTo>
                    <a:pt x="39" y="199"/>
                  </a:lnTo>
                  <a:lnTo>
                    <a:pt x="32" y="217"/>
                  </a:lnTo>
                  <a:lnTo>
                    <a:pt x="25" y="236"/>
                  </a:lnTo>
                  <a:lnTo>
                    <a:pt x="18" y="255"/>
                  </a:lnTo>
                  <a:lnTo>
                    <a:pt x="13" y="274"/>
                  </a:lnTo>
                  <a:lnTo>
                    <a:pt x="8" y="293"/>
                  </a:lnTo>
                  <a:lnTo>
                    <a:pt x="4" y="313"/>
                  </a:lnTo>
                  <a:lnTo>
                    <a:pt x="1" y="333"/>
                  </a:lnTo>
                  <a:lnTo>
                    <a:pt x="0" y="353"/>
                  </a:lnTo>
                  <a:lnTo>
                    <a:pt x="1" y="372"/>
                  </a:lnTo>
                  <a:lnTo>
                    <a:pt x="3" y="390"/>
                  </a:lnTo>
                  <a:lnTo>
                    <a:pt x="7" y="408"/>
                  </a:lnTo>
                  <a:lnTo>
                    <a:pt x="13" y="425"/>
                  </a:lnTo>
                  <a:lnTo>
                    <a:pt x="20" y="443"/>
                  </a:lnTo>
                  <a:lnTo>
                    <a:pt x="28" y="459"/>
                  </a:lnTo>
                  <a:lnTo>
                    <a:pt x="37" y="475"/>
                  </a:lnTo>
                  <a:lnTo>
                    <a:pt x="47" y="492"/>
                  </a:lnTo>
                  <a:lnTo>
                    <a:pt x="52" y="500"/>
                  </a:lnTo>
                  <a:lnTo>
                    <a:pt x="58" y="507"/>
                  </a:lnTo>
                  <a:lnTo>
                    <a:pt x="63" y="514"/>
                  </a:lnTo>
                  <a:lnTo>
                    <a:pt x="70" y="521"/>
                  </a:lnTo>
                  <a:lnTo>
                    <a:pt x="76" y="527"/>
                  </a:lnTo>
                  <a:lnTo>
                    <a:pt x="82" y="533"/>
                  </a:lnTo>
                  <a:lnTo>
                    <a:pt x="89" y="539"/>
                  </a:lnTo>
                  <a:lnTo>
                    <a:pt x="96" y="544"/>
                  </a:lnTo>
                  <a:lnTo>
                    <a:pt x="103" y="549"/>
                  </a:lnTo>
                  <a:lnTo>
                    <a:pt x="111" y="554"/>
                  </a:lnTo>
                  <a:lnTo>
                    <a:pt x="118" y="559"/>
                  </a:lnTo>
                  <a:lnTo>
                    <a:pt x="126" y="564"/>
                  </a:lnTo>
                  <a:lnTo>
                    <a:pt x="134" y="568"/>
                  </a:lnTo>
                  <a:lnTo>
                    <a:pt x="142" y="573"/>
                  </a:lnTo>
                  <a:lnTo>
                    <a:pt x="150" y="577"/>
                  </a:lnTo>
                  <a:lnTo>
                    <a:pt x="158" y="581"/>
                  </a:lnTo>
                  <a:lnTo>
                    <a:pt x="160" y="581"/>
                  </a:lnTo>
                  <a:lnTo>
                    <a:pt x="161" y="580"/>
                  </a:lnTo>
                  <a:lnTo>
                    <a:pt x="162" y="578"/>
                  </a:lnTo>
                  <a:lnTo>
                    <a:pt x="161" y="576"/>
                  </a:lnTo>
                  <a:lnTo>
                    <a:pt x="154" y="572"/>
                  </a:lnTo>
                  <a:lnTo>
                    <a:pt x="147" y="566"/>
                  </a:lnTo>
                  <a:lnTo>
                    <a:pt x="140" y="562"/>
                  </a:lnTo>
                  <a:lnTo>
                    <a:pt x="133" y="557"/>
                  </a:lnTo>
                  <a:lnTo>
                    <a:pt x="126" y="552"/>
                  </a:lnTo>
                  <a:lnTo>
                    <a:pt x="120" y="547"/>
                  </a:lnTo>
                  <a:lnTo>
                    <a:pt x="114" y="542"/>
                  </a:lnTo>
                  <a:lnTo>
                    <a:pt x="108" y="536"/>
                  </a:lnTo>
                  <a:lnTo>
                    <a:pt x="101" y="531"/>
                  </a:lnTo>
                  <a:lnTo>
                    <a:pt x="96" y="525"/>
                  </a:lnTo>
                  <a:lnTo>
                    <a:pt x="91" y="519"/>
                  </a:lnTo>
                  <a:lnTo>
                    <a:pt x="86" y="512"/>
                  </a:lnTo>
                  <a:lnTo>
                    <a:pt x="81" y="506"/>
                  </a:lnTo>
                  <a:lnTo>
                    <a:pt x="76" y="498"/>
                  </a:lnTo>
                  <a:lnTo>
                    <a:pt x="72" y="492"/>
                  </a:lnTo>
                  <a:lnTo>
                    <a:pt x="68" y="484"/>
                  </a:lnTo>
                  <a:lnTo>
                    <a:pt x="60" y="465"/>
                  </a:lnTo>
                  <a:lnTo>
                    <a:pt x="53" y="447"/>
                  </a:lnTo>
                  <a:lnTo>
                    <a:pt x="48" y="429"/>
                  </a:lnTo>
                  <a:lnTo>
                    <a:pt x="43" y="412"/>
                  </a:lnTo>
                  <a:lnTo>
                    <a:pt x="40" y="394"/>
                  </a:lnTo>
                  <a:lnTo>
                    <a:pt x="39" y="375"/>
                  </a:lnTo>
                  <a:lnTo>
                    <a:pt x="38" y="356"/>
                  </a:lnTo>
                  <a:lnTo>
                    <a:pt x="39" y="336"/>
                  </a:lnTo>
                  <a:lnTo>
                    <a:pt x="40" y="319"/>
                  </a:lnTo>
                  <a:lnTo>
                    <a:pt x="43" y="302"/>
                  </a:lnTo>
                  <a:lnTo>
                    <a:pt x="46" y="285"/>
                  </a:lnTo>
                  <a:lnTo>
                    <a:pt x="50" y="268"/>
                  </a:lnTo>
                  <a:lnTo>
                    <a:pt x="54" y="251"/>
                  </a:lnTo>
                  <a:lnTo>
                    <a:pt x="59" y="235"/>
                  </a:lnTo>
                  <a:lnTo>
                    <a:pt x="64" y="219"/>
                  </a:lnTo>
                  <a:lnTo>
                    <a:pt x="69" y="202"/>
                  </a:lnTo>
                  <a:lnTo>
                    <a:pt x="73" y="189"/>
                  </a:lnTo>
                  <a:lnTo>
                    <a:pt x="78" y="175"/>
                  </a:lnTo>
                  <a:lnTo>
                    <a:pt x="83" y="162"/>
                  </a:lnTo>
                  <a:lnTo>
                    <a:pt x="89" y="150"/>
                  </a:lnTo>
                  <a:lnTo>
                    <a:pt x="96" y="137"/>
                  </a:lnTo>
                  <a:lnTo>
                    <a:pt x="103" y="125"/>
                  </a:lnTo>
                  <a:lnTo>
                    <a:pt x="111" y="113"/>
                  </a:lnTo>
                  <a:lnTo>
                    <a:pt x="119" y="101"/>
                  </a:lnTo>
                  <a:lnTo>
                    <a:pt x="128" y="90"/>
                  </a:lnTo>
                  <a:lnTo>
                    <a:pt x="138" y="79"/>
                  </a:lnTo>
                  <a:lnTo>
                    <a:pt x="148" y="68"/>
                  </a:lnTo>
                  <a:lnTo>
                    <a:pt x="160" y="59"/>
                  </a:lnTo>
                  <a:lnTo>
                    <a:pt x="171" y="49"/>
                  </a:lnTo>
                  <a:lnTo>
                    <a:pt x="184" y="41"/>
                  </a:lnTo>
                  <a:lnTo>
                    <a:pt x="197" y="33"/>
                  </a:lnTo>
                  <a:lnTo>
                    <a:pt x="210" y="26"/>
                  </a:lnTo>
                  <a:lnTo>
                    <a:pt x="224" y="19"/>
                  </a:lnTo>
                  <a:lnTo>
                    <a:pt x="239" y="14"/>
                  </a:lnTo>
                  <a:lnTo>
                    <a:pt x="253" y="9"/>
                  </a:lnTo>
                  <a:lnTo>
                    <a:pt x="267" y="6"/>
                  </a:lnTo>
                  <a:lnTo>
                    <a:pt x="282" y="3"/>
                  </a:lnTo>
                  <a:lnTo>
                    <a:pt x="297" y="2"/>
                  </a:lnTo>
                  <a:lnTo>
                    <a:pt x="312" y="1"/>
                  </a:lnTo>
                  <a:lnTo>
                    <a:pt x="327" y="2"/>
                  </a:lnTo>
                  <a:lnTo>
                    <a:pt x="327" y="2"/>
                  </a:lnTo>
                  <a:lnTo>
                    <a:pt x="327" y="1"/>
                  </a:lnTo>
                  <a:lnTo>
                    <a:pt x="327" y="1"/>
                  </a:lnTo>
                  <a:lnTo>
                    <a:pt x="327" y="1"/>
                  </a:lnTo>
                  <a:lnTo>
                    <a:pt x="327" y="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2" name="Freeform 35"/>
            <p:cNvSpPr>
              <a:spLocks/>
            </p:cNvSpPr>
            <p:nvPr/>
          </p:nvSpPr>
          <p:spPr bwMode="auto">
            <a:xfrm>
              <a:off x="4789" y="2020"/>
              <a:ext cx="33" cy="20"/>
            </a:xfrm>
            <a:custGeom>
              <a:avLst/>
              <a:gdLst/>
              <a:ahLst/>
              <a:cxnLst>
                <a:cxn ang="0">
                  <a:pos x="32" y="0"/>
                </a:cxn>
                <a:cxn ang="0">
                  <a:pos x="28" y="3"/>
                </a:cxn>
                <a:cxn ang="0">
                  <a:pos x="25" y="6"/>
                </a:cxn>
                <a:cxn ang="0">
                  <a:pos x="21" y="9"/>
                </a:cxn>
                <a:cxn ang="0">
                  <a:pos x="18" y="11"/>
                </a:cxn>
                <a:cxn ang="0">
                  <a:pos x="14" y="13"/>
                </a:cxn>
                <a:cxn ang="0">
                  <a:pos x="10" y="14"/>
                </a:cxn>
                <a:cxn ang="0">
                  <a:pos x="6" y="16"/>
                </a:cxn>
                <a:cxn ang="0">
                  <a:pos x="1" y="18"/>
                </a:cxn>
                <a:cxn ang="0">
                  <a:pos x="1" y="18"/>
                </a:cxn>
                <a:cxn ang="0">
                  <a:pos x="0" y="19"/>
                </a:cxn>
                <a:cxn ang="0">
                  <a:pos x="0" y="20"/>
                </a:cxn>
                <a:cxn ang="0">
                  <a:pos x="1" y="20"/>
                </a:cxn>
                <a:cxn ang="0">
                  <a:pos x="5" y="18"/>
                </a:cxn>
                <a:cxn ang="0">
                  <a:pos x="10" y="17"/>
                </a:cxn>
                <a:cxn ang="0">
                  <a:pos x="15" y="15"/>
                </a:cxn>
                <a:cxn ang="0">
                  <a:pos x="19" y="13"/>
                </a:cxn>
                <a:cxn ang="0">
                  <a:pos x="23" y="10"/>
                </a:cxn>
                <a:cxn ang="0">
                  <a:pos x="26" y="8"/>
                </a:cxn>
                <a:cxn ang="0">
                  <a:pos x="30" y="4"/>
                </a:cxn>
                <a:cxn ang="0">
                  <a:pos x="33" y="0"/>
                </a:cxn>
                <a:cxn ang="0">
                  <a:pos x="33" y="0"/>
                </a:cxn>
                <a:cxn ang="0">
                  <a:pos x="33" y="0"/>
                </a:cxn>
                <a:cxn ang="0">
                  <a:pos x="33" y="0"/>
                </a:cxn>
                <a:cxn ang="0">
                  <a:pos x="32" y="0"/>
                </a:cxn>
                <a:cxn ang="0">
                  <a:pos x="32" y="0"/>
                </a:cxn>
              </a:cxnLst>
              <a:rect l="0" t="0" r="r" b="b"/>
              <a:pathLst>
                <a:path w="33" h="20">
                  <a:moveTo>
                    <a:pt x="32" y="0"/>
                  </a:moveTo>
                  <a:lnTo>
                    <a:pt x="28" y="3"/>
                  </a:lnTo>
                  <a:lnTo>
                    <a:pt x="25" y="6"/>
                  </a:lnTo>
                  <a:lnTo>
                    <a:pt x="21" y="9"/>
                  </a:lnTo>
                  <a:lnTo>
                    <a:pt x="18" y="11"/>
                  </a:lnTo>
                  <a:lnTo>
                    <a:pt x="14" y="13"/>
                  </a:lnTo>
                  <a:lnTo>
                    <a:pt x="10" y="14"/>
                  </a:lnTo>
                  <a:lnTo>
                    <a:pt x="6" y="16"/>
                  </a:lnTo>
                  <a:lnTo>
                    <a:pt x="1" y="18"/>
                  </a:lnTo>
                  <a:lnTo>
                    <a:pt x="1" y="18"/>
                  </a:lnTo>
                  <a:lnTo>
                    <a:pt x="0" y="19"/>
                  </a:lnTo>
                  <a:lnTo>
                    <a:pt x="0" y="20"/>
                  </a:lnTo>
                  <a:lnTo>
                    <a:pt x="1" y="20"/>
                  </a:lnTo>
                  <a:lnTo>
                    <a:pt x="5" y="18"/>
                  </a:lnTo>
                  <a:lnTo>
                    <a:pt x="10" y="17"/>
                  </a:lnTo>
                  <a:lnTo>
                    <a:pt x="15" y="15"/>
                  </a:lnTo>
                  <a:lnTo>
                    <a:pt x="19" y="13"/>
                  </a:lnTo>
                  <a:lnTo>
                    <a:pt x="23" y="10"/>
                  </a:lnTo>
                  <a:lnTo>
                    <a:pt x="26" y="8"/>
                  </a:lnTo>
                  <a:lnTo>
                    <a:pt x="30" y="4"/>
                  </a:lnTo>
                  <a:lnTo>
                    <a:pt x="33" y="0"/>
                  </a:lnTo>
                  <a:lnTo>
                    <a:pt x="33" y="0"/>
                  </a:lnTo>
                  <a:lnTo>
                    <a:pt x="33" y="0"/>
                  </a:lnTo>
                  <a:lnTo>
                    <a:pt x="33" y="0"/>
                  </a:lnTo>
                  <a:lnTo>
                    <a:pt x="32" y="0"/>
                  </a:lnTo>
                  <a:lnTo>
                    <a:pt x="32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3" name="Freeform 36"/>
            <p:cNvSpPr>
              <a:spLocks/>
            </p:cNvSpPr>
            <p:nvPr/>
          </p:nvSpPr>
          <p:spPr bwMode="auto">
            <a:xfrm>
              <a:off x="4752" y="2071"/>
              <a:ext cx="18" cy="99"/>
            </a:xfrm>
            <a:custGeom>
              <a:avLst/>
              <a:gdLst/>
              <a:ahLst/>
              <a:cxnLst>
                <a:cxn ang="0">
                  <a:pos x="16" y="0"/>
                </a:cxn>
                <a:cxn ang="0">
                  <a:pos x="15" y="11"/>
                </a:cxn>
                <a:cxn ang="0">
                  <a:pos x="15" y="22"/>
                </a:cxn>
                <a:cxn ang="0">
                  <a:pos x="16" y="33"/>
                </a:cxn>
                <a:cxn ang="0">
                  <a:pos x="16" y="44"/>
                </a:cxn>
                <a:cxn ang="0">
                  <a:pos x="14" y="58"/>
                </a:cxn>
                <a:cxn ang="0">
                  <a:pos x="11" y="72"/>
                </a:cxn>
                <a:cxn ang="0">
                  <a:pos x="6" y="85"/>
                </a:cxn>
                <a:cxn ang="0">
                  <a:pos x="0" y="98"/>
                </a:cxn>
                <a:cxn ang="0">
                  <a:pos x="0" y="99"/>
                </a:cxn>
                <a:cxn ang="0">
                  <a:pos x="0" y="99"/>
                </a:cxn>
                <a:cxn ang="0">
                  <a:pos x="1" y="98"/>
                </a:cxn>
                <a:cxn ang="0">
                  <a:pos x="1" y="98"/>
                </a:cxn>
                <a:cxn ang="0">
                  <a:pos x="7" y="88"/>
                </a:cxn>
                <a:cxn ang="0">
                  <a:pos x="11" y="77"/>
                </a:cxn>
                <a:cxn ang="0">
                  <a:pos x="14" y="67"/>
                </a:cxn>
                <a:cxn ang="0">
                  <a:pos x="16" y="56"/>
                </a:cxn>
                <a:cxn ang="0">
                  <a:pos x="18" y="42"/>
                </a:cxn>
                <a:cxn ang="0">
                  <a:pos x="17" y="28"/>
                </a:cxn>
                <a:cxn ang="0">
                  <a:pos x="16" y="14"/>
                </a:cxn>
                <a:cxn ang="0">
                  <a:pos x="17" y="0"/>
                </a:cxn>
                <a:cxn ang="0">
                  <a:pos x="17" y="0"/>
                </a:cxn>
                <a:cxn ang="0">
                  <a:pos x="17" y="0"/>
                </a:cxn>
                <a:cxn ang="0">
                  <a:pos x="16" y="0"/>
                </a:cxn>
                <a:cxn ang="0">
                  <a:pos x="16" y="0"/>
                </a:cxn>
                <a:cxn ang="0">
                  <a:pos x="16" y="0"/>
                </a:cxn>
              </a:cxnLst>
              <a:rect l="0" t="0" r="r" b="b"/>
              <a:pathLst>
                <a:path w="18" h="99">
                  <a:moveTo>
                    <a:pt x="16" y="0"/>
                  </a:moveTo>
                  <a:lnTo>
                    <a:pt x="15" y="11"/>
                  </a:lnTo>
                  <a:lnTo>
                    <a:pt x="15" y="22"/>
                  </a:lnTo>
                  <a:lnTo>
                    <a:pt x="16" y="33"/>
                  </a:lnTo>
                  <a:lnTo>
                    <a:pt x="16" y="44"/>
                  </a:lnTo>
                  <a:lnTo>
                    <a:pt x="14" y="58"/>
                  </a:lnTo>
                  <a:lnTo>
                    <a:pt x="11" y="72"/>
                  </a:lnTo>
                  <a:lnTo>
                    <a:pt x="6" y="85"/>
                  </a:lnTo>
                  <a:lnTo>
                    <a:pt x="0" y="98"/>
                  </a:lnTo>
                  <a:lnTo>
                    <a:pt x="0" y="99"/>
                  </a:lnTo>
                  <a:lnTo>
                    <a:pt x="0" y="99"/>
                  </a:lnTo>
                  <a:lnTo>
                    <a:pt x="1" y="98"/>
                  </a:lnTo>
                  <a:lnTo>
                    <a:pt x="1" y="98"/>
                  </a:lnTo>
                  <a:lnTo>
                    <a:pt x="7" y="88"/>
                  </a:lnTo>
                  <a:lnTo>
                    <a:pt x="11" y="77"/>
                  </a:lnTo>
                  <a:lnTo>
                    <a:pt x="14" y="67"/>
                  </a:lnTo>
                  <a:lnTo>
                    <a:pt x="16" y="56"/>
                  </a:lnTo>
                  <a:lnTo>
                    <a:pt x="18" y="42"/>
                  </a:lnTo>
                  <a:lnTo>
                    <a:pt x="17" y="28"/>
                  </a:lnTo>
                  <a:lnTo>
                    <a:pt x="16" y="14"/>
                  </a:lnTo>
                  <a:lnTo>
                    <a:pt x="17" y="0"/>
                  </a:lnTo>
                  <a:lnTo>
                    <a:pt x="17" y="0"/>
                  </a:lnTo>
                  <a:lnTo>
                    <a:pt x="17" y="0"/>
                  </a:lnTo>
                  <a:lnTo>
                    <a:pt x="16" y="0"/>
                  </a:lnTo>
                  <a:lnTo>
                    <a:pt x="16" y="0"/>
                  </a:lnTo>
                  <a:lnTo>
                    <a:pt x="16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4" name="Freeform 37"/>
            <p:cNvSpPr>
              <a:spLocks/>
            </p:cNvSpPr>
            <p:nvPr/>
          </p:nvSpPr>
          <p:spPr bwMode="auto">
            <a:xfrm>
              <a:off x="4658" y="2097"/>
              <a:ext cx="99" cy="126"/>
            </a:xfrm>
            <a:custGeom>
              <a:avLst/>
              <a:gdLst/>
              <a:ahLst/>
              <a:cxnLst>
                <a:cxn ang="0">
                  <a:pos x="94" y="0"/>
                </a:cxn>
                <a:cxn ang="0">
                  <a:pos x="95" y="12"/>
                </a:cxn>
                <a:cxn ang="0">
                  <a:pos x="96" y="22"/>
                </a:cxn>
                <a:cxn ang="0">
                  <a:pos x="95" y="33"/>
                </a:cxn>
                <a:cxn ang="0">
                  <a:pos x="93" y="43"/>
                </a:cxn>
                <a:cxn ang="0">
                  <a:pos x="90" y="53"/>
                </a:cxn>
                <a:cxn ang="0">
                  <a:pos x="86" y="63"/>
                </a:cxn>
                <a:cxn ang="0">
                  <a:pos x="82" y="72"/>
                </a:cxn>
                <a:cxn ang="0">
                  <a:pos x="75" y="82"/>
                </a:cxn>
                <a:cxn ang="0">
                  <a:pos x="69" y="89"/>
                </a:cxn>
                <a:cxn ang="0">
                  <a:pos x="61" y="96"/>
                </a:cxn>
                <a:cxn ang="0">
                  <a:pos x="53" y="102"/>
                </a:cxn>
                <a:cxn ang="0">
                  <a:pos x="44" y="106"/>
                </a:cxn>
                <a:cxn ang="0">
                  <a:pos x="34" y="110"/>
                </a:cxn>
                <a:cxn ang="0">
                  <a:pos x="25" y="113"/>
                </a:cxn>
                <a:cxn ang="0">
                  <a:pos x="15" y="116"/>
                </a:cxn>
                <a:cxn ang="0">
                  <a:pos x="6" y="118"/>
                </a:cxn>
                <a:cxn ang="0">
                  <a:pos x="3" y="120"/>
                </a:cxn>
                <a:cxn ang="0">
                  <a:pos x="1" y="122"/>
                </a:cxn>
                <a:cxn ang="0">
                  <a:pos x="0" y="125"/>
                </a:cxn>
                <a:cxn ang="0">
                  <a:pos x="3" y="126"/>
                </a:cxn>
                <a:cxn ang="0">
                  <a:pos x="13" y="126"/>
                </a:cxn>
                <a:cxn ang="0">
                  <a:pos x="23" y="125"/>
                </a:cxn>
                <a:cxn ang="0">
                  <a:pos x="34" y="123"/>
                </a:cxn>
                <a:cxn ang="0">
                  <a:pos x="44" y="119"/>
                </a:cxn>
                <a:cxn ang="0">
                  <a:pos x="53" y="115"/>
                </a:cxn>
                <a:cxn ang="0">
                  <a:pos x="62" y="110"/>
                </a:cxn>
                <a:cxn ang="0">
                  <a:pos x="70" y="103"/>
                </a:cxn>
                <a:cxn ang="0">
                  <a:pos x="78" y="96"/>
                </a:cxn>
                <a:cxn ang="0">
                  <a:pos x="85" y="85"/>
                </a:cxn>
                <a:cxn ang="0">
                  <a:pos x="91" y="74"/>
                </a:cxn>
                <a:cxn ang="0">
                  <a:pos x="95" y="62"/>
                </a:cxn>
                <a:cxn ang="0">
                  <a:pos x="98" y="50"/>
                </a:cxn>
                <a:cxn ang="0">
                  <a:pos x="99" y="38"/>
                </a:cxn>
                <a:cxn ang="0">
                  <a:pos x="99" y="26"/>
                </a:cxn>
                <a:cxn ang="0">
                  <a:pos x="97" y="13"/>
                </a:cxn>
                <a:cxn ang="0">
                  <a:pos x="95" y="0"/>
                </a:cxn>
                <a:cxn ang="0">
                  <a:pos x="95" y="0"/>
                </a:cxn>
                <a:cxn ang="0">
                  <a:pos x="95" y="0"/>
                </a:cxn>
                <a:cxn ang="0">
                  <a:pos x="94" y="0"/>
                </a:cxn>
                <a:cxn ang="0">
                  <a:pos x="94" y="0"/>
                </a:cxn>
                <a:cxn ang="0">
                  <a:pos x="94" y="0"/>
                </a:cxn>
              </a:cxnLst>
              <a:rect l="0" t="0" r="r" b="b"/>
              <a:pathLst>
                <a:path w="99" h="126">
                  <a:moveTo>
                    <a:pt x="94" y="0"/>
                  </a:moveTo>
                  <a:lnTo>
                    <a:pt x="95" y="12"/>
                  </a:lnTo>
                  <a:lnTo>
                    <a:pt x="96" y="22"/>
                  </a:lnTo>
                  <a:lnTo>
                    <a:pt x="95" y="33"/>
                  </a:lnTo>
                  <a:lnTo>
                    <a:pt x="93" y="43"/>
                  </a:lnTo>
                  <a:lnTo>
                    <a:pt x="90" y="53"/>
                  </a:lnTo>
                  <a:lnTo>
                    <a:pt x="86" y="63"/>
                  </a:lnTo>
                  <a:lnTo>
                    <a:pt x="82" y="72"/>
                  </a:lnTo>
                  <a:lnTo>
                    <a:pt x="75" y="82"/>
                  </a:lnTo>
                  <a:lnTo>
                    <a:pt x="69" y="89"/>
                  </a:lnTo>
                  <a:lnTo>
                    <a:pt x="61" y="96"/>
                  </a:lnTo>
                  <a:lnTo>
                    <a:pt x="53" y="102"/>
                  </a:lnTo>
                  <a:lnTo>
                    <a:pt x="44" y="106"/>
                  </a:lnTo>
                  <a:lnTo>
                    <a:pt x="34" y="110"/>
                  </a:lnTo>
                  <a:lnTo>
                    <a:pt x="25" y="113"/>
                  </a:lnTo>
                  <a:lnTo>
                    <a:pt x="15" y="116"/>
                  </a:lnTo>
                  <a:lnTo>
                    <a:pt x="6" y="118"/>
                  </a:lnTo>
                  <a:lnTo>
                    <a:pt x="3" y="120"/>
                  </a:lnTo>
                  <a:lnTo>
                    <a:pt x="1" y="122"/>
                  </a:lnTo>
                  <a:lnTo>
                    <a:pt x="0" y="125"/>
                  </a:lnTo>
                  <a:lnTo>
                    <a:pt x="3" y="126"/>
                  </a:lnTo>
                  <a:lnTo>
                    <a:pt x="13" y="126"/>
                  </a:lnTo>
                  <a:lnTo>
                    <a:pt x="23" y="125"/>
                  </a:lnTo>
                  <a:lnTo>
                    <a:pt x="34" y="123"/>
                  </a:lnTo>
                  <a:lnTo>
                    <a:pt x="44" y="119"/>
                  </a:lnTo>
                  <a:lnTo>
                    <a:pt x="53" y="115"/>
                  </a:lnTo>
                  <a:lnTo>
                    <a:pt x="62" y="110"/>
                  </a:lnTo>
                  <a:lnTo>
                    <a:pt x="70" y="103"/>
                  </a:lnTo>
                  <a:lnTo>
                    <a:pt x="78" y="96"/>
                  </a:lnTo>
                  <a:lnTo>
                    <a:pt x="85" y="85"/>
                  </a:lnTo>
                  <a:lnTo>
                    <a:pt x="91" y="74"/>
                  </a:lnTo>
                  <a:lnTo>
                    <a:pt x="95" y="62"/>
                  </a:lnTo>
                  <a:lnTo>
                    <a:pt x="98" y="50"/>
                  </a:lnTo>
                  <a:lnTo>
                    <a:pt x="99" y="38"/>
                  </a:lnTo>
                  <a:lnTo>
                    <a:pt x="99" y="26"/>
                  </a:lnTo>
                  <a:lnTo>
                    <a:pt x="97" y="13"/>
                  </a:lnTo>
                  <a:lnTo>
                    <a:pt x="95" y="0"/>
                  </a:lnTo>
                  <a:lnTo>
                    <a:pt x="95" y="0"/>
                  </a:lnTo>
                  <a:lnTo>
                    <a:pt x="95" y="0"/>
                  </a:lnTo>
                  <a:lnTo>
                    <a:pt x="94" y="0"/>
                  </a:lnTo>
                  <a:lnTo>
                    <a:pt x="94" y="0"/>
                  </a:lnTo>
                  <a:lnTo>
                    <a:pt x="94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5" name="Freeform 38"/>
            <p:cNvSpPr>
              <a:spLocks/>
            </p:cNvSpPr>
            <p:nvPr/>
          </p:nvSpPr>
          <p:spPr bwMode="auto">
            <a:xfrm>
              <a:off x="4556" y="2177"/>
              <a:ext cx="162" cy="53"/>
            </a:xfrm>
            <a:custGeom>
              <a:avLst/>
              <a:gdLst/>
              <a:ahLst/>
              <a:cxnLst>
                <a:cxn ang="0">
                  <a:pos x="162" y="0"/>
                </a:cxn>
                <a:cxn ang="0">
                  <a:pos x="160" y="4"/>
                </a:cxn>
                <a:cxn ang="0">
                  <a:pos x="157" y="7"/>
                </a:cxn>
                <a:cxn ang="0">
                  <a:pos x="155" y="11"/>
                </a:cxn>
                <a:cxn ang="0">
                  <a:pos x="152" y="15"/>
                </a:cxn>
                <a:cxn ang="0">
                  <a:pos x="150" y="18"/>
                </a:cxn>
                <a:cxn ang="0">
                  <a:pos x="147" y="22"/>
                </a:cxn>
                <a:cxn ang="0">
                  <a:pos x="143" y="24"/>
                </a:cxn>
                <a:cxn ang="0">
                  <a:pos x="140" y="27"/>
                </a:cxn>
                <a:cxn ang="0">
                  <a:pos x="134" y="31"/>
                </a:cxn>
                <a:cxn ang="0">
                  <a:pos x="128" y="34"/>
                </a:cxn>
                <a:cxn ang="0">
                  <a:pos x="121" y="36"/>
                </a:cxn>
                <a:cxn ang="0">
                  <a:pos x="114" y="38"/>
                </a:cxn>
                <a:cxn ang="0">
                  <a:pos x="106" y="39"/>
                </a:cxn>
                <a:cxn ang="0">
                  <a:pos x="100" y="41"/>
                </a:cxn>
                <a:cxn ang="0">
                  <a:pos x="93" y="42"/>
                </a:cxn>
                <a:cxn ang="0">
                  <a:pos x="86" y="42"/>
                </a:cxn>
                <a:cxn ang="0">
                  <a:pos x="76" y="43"/>
                </a:cxn>
                <a:cxn ang="0">
                  <a:pos x="66" y="42"/>
                </a:cxn>
                <a:cxn ang="0">
                  <a:pos x="56" y="41"/>
                </a:cxn>
                <a:cxn ang="0">
                  <a:pos x="45" y="39"/>
                </a:cxn>
                <a:cxn ang="0">
                  <a:pos x="35" y="36"/>
                </a:cxn>
                <a:cxn ang="0">
                  <a:pos x="25" y="34"/>
                </a:cxn>
                <a:cxn ang="0">
                  <a:pos x="15" y="31"/>
                </a:cxn>
                <a:cxn ang="0">
                  <a:pos x="6" y="28"/>
                </a:cxn>
                <a:cxn ang="0">
                  <a:pos x="4" y="29"/>
                </a:cxn>
                <a:cxn ang="0">
                  <a:pos x="2" y="30"/>
                </a:cxn>
                <a:cxn ang="0">
                  <a:pos x="0" y="32"/>
                </a:cxn>
                <a:cxn ang="0">
                  <a:pos x="1" y="34"/>
                </a:cxn>
                <a:cxn ang="0">
                  <a:pos x="7" y="38"/>
                </a:cxn>
                <a:cxn ang="0">
                  <a:pos x="13" y="41"/>
                </a:cxn>
                <a:cxn ang="0">
                  <a:pos x="18" y="43"/>
                </a:cxn>
                <a:cxn ang="0">
                  <a:pos x="25" y="46"/>
                </a:cxn>
                <a:cxn ang="0">
                  <a:pos x="30" y="47"/>
                </a:cxn>
                <a:cxn ang="0">
                  <a:pos x="37" y="49"/>
                </a:cxn>
                <a:cxn ang="0">
                  <a:pos x="43" y="51"/>
                </a:cxn>
                <a:cxn ang="0">
                  <a:pos x="49" y="52"/>
                </a:cxn>
                <a:cxn ang="0">
                  <a:pos x="55" y="53"/>
                </a:cxn>
                <a:cxn ang="0">
                  <a:pos x="62" y="53"/>
                </a:cxn>
                <a:cxn ang="0">
                  <a:pos x="68" y="53"/>
                </a:cxn>
                <a:cxn ang="0">
                  <a:pos x="75" y="53"/>
                </a:cxn>
                <a:cxn ang="0">
                  <a:pos x="81" y="53"/>
                </a:cxn>
                <a:cxn ang="0">
                  <a:pos x="87" y="51"/>
                </a:cxn>
                <a:cxn ang="0">
                  <a:pos x="94" y="50"/>
                </a:cxn>
                <a:cxn ang="0">
                  <a:pos x="101" y="49"/>
                </a:cxn>
                <a:cxn ang="0">
                  <a:pos x="112" y="46"/>
                </a:cxn>
                <a:cxn ang="0">
                  <a:pos x="121" y="42"/>
                </a:cxn>
                <a:cxn ang="0">
                  <a:pos x="130" y="38"/>
                </a:cxn>
                <a:cxn ang="0">
                  <a:pos x="138" y="32"/>
                </a:cxn>
                <a:cxn ang="0">
                  <a:pos x="144" y="25"/>
                </a:cxn>
                <a:cxn ang="0">
                  <a:pos x="151" y="17"/>
                </a:cxn>
                <a:cxn ang="0">
                  <a:pos x="157" y="9"/>
                </a:cxn>
                <a:cxn ang="0">
                  <a:pos x="162" y="0"/>
                </a:cxn>
                <a:cxn ang="0">
                  <a:pos x="162" y="0"/>
                </a:cxn>
                <a:cxn ang="0">
                  <a:pos x="162" y="0"/>
                </a:cxn>
                <a:cxn ang="0">
                  <a:pos x="162" y="0"/>
                </a:cxn>
                <a:cxn ang="0">
                  <a:pos x="162" y="0"/>
                </a:cxn>
                <a:cxn ang="0">
                  <a:pos x="162" y="0"/>
                </a:cxn>
              </a:cxnLst>
              <a:rect l="0" t="0" r="r" b="b"/>
              <a:pathLst>
                <a:path w="162" h="53">
                  <a:moveTo>
                    <a:pt x="162" y="0"/>
                  </a:moveTo>
                  <a:lnTo>
                    <a:pt x="160" y="4"/>
                  </a:lnTo>
                  <a:lnTo>
                    <a:pt x="157" y="7"/>
                  </a:lnTo>
                  <a:lnTo>
                    <a:pt x="155" y="11"/>
                  </a:lnTo>
                  <a:lnTo>
                    <a:pt x="152" y="15"/>
                  </a:lnTo>
                  <a:lnTo>
                    <a:pt x="150" y="18"/>
                  </a:lnTo>
                  <a:lnTo>
                    <a:pt x="147" y="22"/>
                  </a:lnTo>
                  <a:lnTo>
                    <a:pt x="143" y="24"/>
                  </a:lnTo>
                  <a:lnTo>
                    <a:pt x="140" y="27"/>
                  </a:lnTo>
                  <a:lnTo>
                    <a:pt x="134" y="31"/>
                  </a:lnTo>
                  <a:lnTo>
                    <a:pt x="128" y="34"/>
                  </a:lnTo>
                  <a:lnTo>
                    <a:pt x="121" y="36"/>
                  </a:lnTo>
                  <a:lnTo>
                    <a:pt x="114" y="38"/>
                  </a:lnTo>
                  <a:lnTo>
                    <a:pt x="106" y="39"/>
                  </a:lnTo>
                  <a:lnTo>
                    <a:pt x="100" y="41"/>
                  </a:lnTo>
                  <a:lnTo>
                    <a:pt x="93" y="42"/>
                  </a:lnTo>
                  <a:lnTo>
                    <a:pt x="86" y="42"/>
                  </a:lnTo>
                  <a:lnTo>
                    <a:pt x="76" y="43"/>
                  </a:lnTo>
                  <a:lnTo>
                    <a:pt x="66" y="42"/>
                  </a:lnTo>
                  <a:lnTo>
                    <a:pt x="56" y="41"/>
                  </a:lnTo>
                  <a:lnTo>
                    <a:pt x="45" y="39"/>
                  </a:lnTo>
                  <a:lnTo>
                    <a:pt x="35" y="36"/>
                  </a:lnTo>
                  <a:lnTo>
                    <a:pt x="25" y="34"/>
                  </a:lnTo>
                  <a:lnTo>
                    <a:pt x="15" y="31"/>
                  </a:lnTo>
                  <a:lnTo>
                    <a:pt x="6" y="28"/>
                  </a:lnTo>
                  <a:lnTo>
                    <a:pt x="4" y="29"/>
                  </a:lnTo>
                  <a:lnTo>
                    <a:pt x="2" y="30"/>
                  </a:lnTo>
                  <a:lnTo>
                    <a:pt x="0" y="32"/>
                  </a:lnTo>
                  <a:lnTo>
                    <a:pt x="1" y="34"/>
                  </a:lnTo>
                  <a:lnTo>
                    <a:pt x="7" y="38"/>
                  </a:lnTo>
                  <a:lnTo>
                    <a:pt x="13" y="41"/>
                  </a:lnTo>
                  <a:lnTo>
                    <a:pt x="18" y="43"/>
                  </a:lnTo>
                  <a:lnTo>
                    <a:pt x="25" y="46"/>
                  </a:lnTo>
                  <a:lnTo>
                    <a:pt x="30" y="47"/>
                  </a:lnTo>
                  <a:lnTo>
                    <a:pt x="37" y="49"/>
                  </a:lnTo>
                  <a:lnTo>
                    <a:pt x="43" y="51"/>
                  </a:lnTo>
                  <a:lnTo>
                    <a:pt x="49" y="52"/>
                  </a:lnTo>
                  <a:lnTo>
                    <a:pt x="55" y="53"/>
                  </a:lnTo>
                  <a:lnTo>
                    <a:pt x="62" y="53"/>
                  </a:lnTo>
                  <a:lnTo>
                    <a:pt x="68" y="53"/>
                  </a:lnTo>
                  <a:lnTo>
                    <a:pt x="75" y="53"/>
                  </a:lnTo>
                  <a:lnTo>
                    <a:pt x="81" y="53"/>
                  </a:lnTo>
                  <a:lnTo>
                    <a:pt x="87" y="51"/>
                  </a:lnTo>
                  <a:lnTo>
                    <a:pt x="94" y="50"/>
                  </a:lnTo>
                  <a:lnTo>
                    <a:pt x="101" y="49"/>
                  </a:lnTo>
                  <a:lnTo>
                    <a:pt x="112" y="46"/>
                  </a:lnTo>
                  <a:lnTo>
                    <a:pt x="121" y="42"/>
                  </a:lnTo>
                  <a:lnTo>
                    <a:pt x="130" y="38"/>
                  </a:lnTo>
                  <a:lnTo>
                    <a:pt x="138" y="32"/>
                  </a:lnTo>
                  <a:lnTo>
                    <a:pt x="144" y="25"/>
                  </a:lnTo>
                  <a:lnTo>
                    <a:pt x="151" y="17"/>
                  </a:lnTo>
                  <a:lnTo>
                    <a:pt x="157" y="9"/>
                  </a:lnTo>
                  <a:lnTo>
                    <a:pt x="162" y="0"/>
                  </a:lnTo>
                  <a:lnTo>
                    <a:pt x="162" y="0"/>
                  </a:lnTo>
                  <a:lnTo>
                    <a:pt x="162" y="0"/>
                  </a:lnTo>
                  <a:lnTo>
                    <a:pt x="162" y="0"/>
                  </a:lnTo>
                  <a:lnTo>
                    <a:pt x="162" y="0"/>
                  </a:lnTo>
                  <a:lnTo>
                    <a:pt x="162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6" name="Freeform 39"/>
            <p:cNvSpPr>
              <a:spLocks/>
            </p:cNvSpPr>
            <p:nvPr/>
          </p:nvSpPr>
          <p:spPr bwMode="auto">
            <a:xfrm>
              <a:off x="4555" y="1790"/>
              <a:ext cx="29" cy="132"/>
            </a:xfrm>
            <a:custGeom>
              <a:avLst/>
              <a:gdLst/>
              <a:ahLst/>
              <a:cxnLst>
                <a:cxn ang="0">
                  <a:pos x="21" y="0"/>
                </a:cxn>
                <a:cxn ang="0">
                  <a:pos x="26" y="24"/>
                </a:cxn>
                <a:cxn ang="0">
                  <a:pos x="26" y="49"/>
                </a:cxn>
                <a:cxn ang="0">
                  <a:pos x="23" y="72"/>
                </a:cxn>
                <a:cxn ang="0">
                  <a:pos x="13" y="95"/>
                </a:cxn>
                <a:cxn ang="0">
                  <a:pos x="7" y="105"/>
                </a:cxn>
                <a:cxn ang="0">
                  <a:pos x="3" y="112"/>
                </a:cxn>
                <a:cxn ang="0">
                  <a:pos x="0" y="120"/>
                </a:cxn>
                <a:cxn ang="0">
                  <a:pos x="0" y="131"/>
                </a:cxn>
                <a:cxn ang="0">
                  <a:pos x="1" y="132"/>
                </a:cxn>
                <a:cxn ang="0">
                  <a:pos x="3" y="132"/>
                </a:cxn>
                <a:cxn ang="0">
                  <a:pos x="4" y="130"/>
                </a:cxn>
                <a:cxn ang="0">
                  <a:pos x="4" y="129"/>
                </a:cxn>
                <a:cxn ang="0">
                  <a:pos x="5" y="121"/>
                </a:cxn>
                <a:cxn ang="0">
                  <a:pos x="7" y="113"/>
                </a:cxn>
                <a:cxn ang="0">
                  <a:pos x="11" y="105"/>
                </a:cxn>
                <a:cxn ang="0">
                  <a:pos x="14" y="97"/>
                </a:cxn>
                <a:cxn ang="0">
                  <a:pos x="18" y="89"/>
                </a:cxn>
                <a:cxn ang="0">
                  <a:pos x="22" y="81"/>
                </a:cxn>
                <a:cxn ang="0">
                  <a:pos x="25" y="73"/>
                </a:cxn>
                <a:cxn ang="0">
                  <a:pos x="27" y="65"/>
                </a:cxn>
                <a:cxn ang="0">
                  <a:pos x="29" y="49"/>
                </a:cxn>
                <a:cxn ang="0">
                  <a:pos x="29" y="33"/>
                </a:cxn>
                <a:cxn ang="0">
                  <a:pos x="26" y="16"/>
                </a:cxn>
                <a:cxn ang="0">
                  <a:pos x="21" y="0"/>
                </a:cxn>
                <a:cxn ang="0">
                  <a:pos x="21" y="0"/>
                </a:cxn>
                <a:cxn ang="0">
                  <a:pos x="21" y="0"/>
                </a:cxn>
                <a:cxn ang="0">
                  <a:pos x="21" y="0"/>
                </a:cxn>
                <a:cxn ang="0">
                  <a:pos x="21" y="0"/>
                </a:cxn>
                <a:cxn ang="0">
                  <a:pos x="21" y="0"/>
                </a:cxn>
              </a:cxnLst>
              <a:rect l="0" t="0" r="r" b="b"/>
              <a:pathLst>
                <a:path w="29" h="132">
                  <a:moveTo>
                    <a:pt x="21" y="0"/>
                  </a:moveTo>
                  <a:lnTo>
                    <a:pt x="26" y="24"/>
                  </a:lnTo>
                  <a:lnTo>
                    <a:pt x="26" y="49"/>
                  </a:lnTo>
                  <a:lnTo>
                    <a:pt x="23" y="72"/>
                  </a:lnTo>
                  <a:lnTo>
                    <a:pt x="13" y="95"/>
                  </a:lnTo>
                  <a:lnTo>
                    <a:pt x="7" y="105"/>
                  </a:lnTo>
                  <a:lnTo>
                    <a:pt x="3" y="112"/>
                  </a:lnTo>
                  <a:lnTo>
                    <a:pt x="0" y="120"/>
                  </a:lnTo>
                  <a:lnTo>
                    <a:pt x="0" y="131"/>
                  </a:lnTo>
                  <a:lnTo>
                    <a:pt x="1" y="132"/>
                  </a:lnTo>
                  <a:lnTo>
                    <a:pt x="3" y="132"/>
                  </a:lnTo>
                  <a:lnTo>
                    <a:pt x="4" y="130"/>
                  </a:lnTo>
                  <a:lnTo>
                    <a:pt x="4" y="129"/>
                  </a:lnTo>
                  <a:lnTo>
                    <a:pt x="5" y="121"/>
                  </a:lnTo>
                  <a:lnTo>
                    <a:pt x="7" y="113"/>
                  </a:lnTo>
                  <a:lnTo>
                    <a:pt x="11" y="105"/>
                  </a:lnTo>
                  <a:lnTo>
                    <a:pt x="14" y="97"/>
                  </a:lnTo>
                  <a:lnTo>
                    <a:pt x="18" y="89"/>
                  </a:lnTo>
                  <a:lnTo>
                    <a:pt x="22" y="81"/>
                  </a:lnTo>
                  <a:lnTo>
                    <a:pt x="25" y="73"/>
                  </a:lnTo>
                  <a:lnTo>
                    <a:pt x="27" y="65"/>
                  </a:lnTo>
                  <a:lnTo>
                    <a:pt x="29" y="49"/>
                  </a:lnTo>
                  <a:lnTo>
                    <a:pt x="29" y="33"/>
                  </a:lnTo>
                  <a:lnTo>
                    <a:pt x="26" y="16"/>
                  </a:lnTo>
                  <a:lnTo>
                    <a:pt x="21" y="0"/>
                  </a:lnTo>
                  <a:lnTo>
                    <a:pt x="21" y="0"/>
                  </a:lnTo>
                  <a:lnTo>
                    <a:pt x="21" y="0"/>
                  </a:lnTo>
                  <a:lnTo>
                    <a:pt x="21" y="0"/>
                  </a:lnTo>
                  <a:lnTo>
                    <a:pt x="21" y="0"/>
                  </a:lnTo>
                  <a:lnTo>
                    <a:pt x="21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7" name="Freeform 40"/>
            <p:cNvSpPr>
              <a:spLocks/>
            </p:cNvSpPr>
            <p:nvPr/>
          </p:nvSpPr>
          <p:spPr bwMode="auto">
            <a:xfrm>
              <a:off x="4422" y="2158"/>
              <a:ext cx="162" cy="46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4" y="4"/>
                </a:cxn>
                <a:cxn ang="0">
                  <a:pos x="9" y="7"/>
                </a:cxn>
                <a:cxn ang="0">
                  <a:pos x="14" y="11"/>
                </a:cxn>
                <a:cxn ang="0">
                  <a:pos x="18" y="13"/>
                </a:cxn>
                <a:cxn ang="0">
                  <a:pos x="23" y="17"/>
                </a:cxn>
                <a:cxn ang="0">
                  <a:pos x="28" y="20"/>
                </a:cxn>
                <a:cxn ang="0">
                  <a:pos x="33" y="22"/>
                </a:cxn>
                <a:cxn ang="0">
                  <a:pos x="38" y="25"/>
                </a:cxn>
                <a:cxn ang="0">
                  <a:pos x="43" y="28"/>
                </a:cxn>
                <a:cxn ang="0">
                  <a:pos x="49" y="31"/>
                </a:cxn>
                <a:cxn ang="0">
                  <a:pos x="55" y="34"/>
                </a:cxn>
                <a:cxn ang="0">
                  <a:pos x="62" y="37"/>
                </a:cxn>
                <a:cxn ang="0">
                  <a:pos x="68" y="40"/>
                </a:cxn>
                <a:cxn ang="0">
                  <a:pos x="75" y="42"/>
                </a:cxn>
                <a:cxn ang="0">
                  <a:pos x="81" y="44"/>
                </a:cxn>
                <a:cxn ang="0">
                  <a:pos x="87" y="45"/>
                </a:cxn>
                <a:cxn ang="0">
                  <a:pos x="98" y="46"/>
                </a:cxn>
                <a:cxn ang="0">
                  <a:pos x="109" y="45"/>
                </a:cxn>
                <a:cxn ang="0">
                  <a:pos x="118" y="43"/>
                </a:cxn>
                <a:cxn ang="0">
                  <a:pos x="128" y="40"/>
                </a:cxn>
                <a:cxn ang="0">
                  <a:pos x="137" y="36"/>
                </a:cxn>
                <a:cxn ang="0">
                  <a:pos x="146" y="30"/>
                </a:cxn>
                <a:cxn ang="0">
                  <a:pos x="154" y="24"/>
                </a:cxn>
                <a:cxn ang="0">
                  <a:pos x="162" y="17"/>
                </a:cxn>
                <a:cxn ang="0">
                  <a:pos x="162" y="16"/>
                </a:cxn>
                <a:cxn ang="0">
                  <a:pos x="162" y="16"/>
                </a:cxn>
                <a:cxn ang="0">
                  <a:pos x="162" y="15"/>
                </a:cxn>
                <a:cxn ang="0">
                  <a:pos x="162" y="15"/>
                </a:cxn>
                <a:cxn ang="0">
                  <a:pos x="153" y="23"/>
                </a:cxn>
                <a:cxn ang="0">
                  <a:pos x="144" y="29"/>
                </a:cxn>
                <a:cxn ang="0">
                  <a:pos x="134" y="35"/>
                </a:cxn>
                <a:cxn ang="0">
                  <a:pos x="124" y="39"/>
                </a:cxn>
                <a:cxn ang="0">
                  <a:pos x="113" y="42"/>
                </a:cxn>
                <a:cxn ang="0">
                  <a:pos x="102" y="43"/>
                </a:cxn>
                <a:cxn ang="0">
                  <a:pos x="91" y="43"/>
                </a:cxn>
                <a:cxn ang="0">
                  <a:pos x="80" y="41"/>
                </a:cxn>
                <a:cxn ang="0">
                  <a:pos x="69" y="38"/>
                </a:cxn>
                <a:cxn ang="0">
                  <a:pos x="59" y="34"/>
                </a:cxn>
                <a:cxn ang="0">
                  <a:pos x="49" y="29"/>
                </a:cxn>
                <a:cxn ang="0">
                  <a:pos x="38" y="24"/>
                </a:cxn>
                <a:cxn ang="0">
                  <a:pos x="28" y="19"/>
                </a:cxn>
                <a:cxn ang="0">
                  <a:pos x="18" y="13"/>
                </a:cxn>
                <a:cxn ang="0">
                  <a:pos x="9" y="7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62" h="46">
                  <a:moveTo>
                    <a:pt x="0" y="0"/>
                  </a:moveTo>
                  <a:lnTo>
                    <a:pt x="4" y="4"/>
                  </a:lnTo>
                  <a:lnTo>
                    <a:pt x="9" y="7"/>
                  </a:lnTo>
                  <a:lnTo>
                    <a:pt x="14" y="11"/>
                  </a:lnTo>
                  <a:lnTo>
                    <a:pt x="18" y="13"/>
                  </a:lnTo>
                  <a:lnTo>
                    <a:pt x="23" y="17"/>
                  </a:lnTo>
                  <a:lnTo>
                    <a:pt x="28" y="20"/>
                  </a:lnTo>
                  <a:lnTo>
                    <a:pt x="33" y="22"/>
                  </a:lnTo>
                  <a:lnTo>
                    <a:pt x="38" y="25"/>
                  </a:lnTo>
                  <a:lnTo>
                    <a:pt x="43" y="28"/>
                  </a:lnTo>
                  <a:lnTo>
                    <a:pt x="49" y="31"/>
                  </a:lnTo>
                  <a:lnTo>
                    <a:pt x="55" y="34"/>
                  </a:lnTo>
                  <a:lnTo>
                    <a:pt x="62" y="37"/>
                  </a:lnTo>
                  <a:lnTo>
                    <a:pt x="68" y="40"/>
                  </a:lnTo>
                  <a:lnTo>
                    <a:pt x="75" y="42"/>
                  </a:lnTo>
                  <a:lnTo>
                    <a:pt x="81" y="44"/>
                  </a:lnTo>
                  <a:lnTo>
                    <a:pt x="87" y="45"/>
                  </a:lnTo>
                  <a:lnTo>
                    <a:pt x="98" y="46"/>
                  </a:lnTo>
                  <a:lnTo>
                    <a:pt x="109" y="45"/>
                  </a:lnTo>
                  <a:lnTo>
                    <a:pt x="118" y="43"/>
                  </a:lnTo>
                  <a:lnTo>
                    <a:pt x="128" y="40"/>
                  </a:lnTo>
                  <a:lnTo>
                    <a:pt x="137" y="36"/>
                  </a:lnTo>
                  <a:lnTo>
                    <a:pt x="146" y="30"/>
                  </a:lnTo>
                  <a:lnTo>
                    <a:pt x="154" y="24"/>
                  </a:lnTo>
                  <a:lnTo>
                    <a:pt x="162" y="17"/>
                  </a:lnTo>
                  <a:lnTo>
                    <a:pt x="162" y="16"/>
                  </a:lnTo>
                  <a:lnTo>
                    <a:pt x="162" y="16"/>
                  </a:lnTo>
                  <a:lnTo>
                    <a:pt x="162" y="15"/>
                  </a:lnTo>
                  <a:lnTo>
                    <a:pt x="162" y="15"/>
                  </a:lnTo>
                  <a:lnTo>
                    <a:pt x="153" y="23"/>
                  </a:lnTo>
                  <a:lnTo>
                    <a:pt x="144" y="29"/>
                  </a:lnTo>
                  <a:lnTo>
                    <a:pt x="134" y="35"/>
                  </a:lnTo>
                  <a:lnTo>
                    <a:pt x="124" y="39"/>
                  </a:lnTo>
                  <a:lnTo>
                    <a:pt x="113" y="42"/>
                  </a:lnTo>
                  <a:lnTo>
                    <a:pt x="102" y="43"/>
                  </a:lnTo>
                  <a:lnTo>
                    <a:pt x="91" y="43"/>
                  </a:lnTo>
                  <a:lnTo>
                    <a:pt x="80" y="41"/>
                  </a:lnTo>
                  <a:lnTo>
                    <a:pt x="69" y="38"/>
                  </a:lnTo>
                  <a:lnTo>
                    <a:pt x="59" y="34"/>
                  </a:lnTo>
                  <a:lnTo>
                    <a:pt x="49" y="29"/>
                  </a:lnTo>
                  <a:lnTo>
                    <a:pt x="38" y="24"/>
                  </a:lnTo>
                  <a:lnTo>
                    <a:pt x="28" y="19"/>
                  </a:lnTo>
                  <a:lnTo>
                    <a:pt x="18" y="13"/>
                  </a:lnTo>
                  <a:lnTo>
                    <a:pt x="9" y="7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8" name="Freeform 41"/>
            <p:cNvSpPr>
              <a:spLocks/>
            </p:cNvSpPr>
            <p:nvPr/>
          </p:nvSpPr>
          <p:spPr bwMode="auto">
            <a:xfrm>
              <a:off x="4536" y="2102"/>
              <a:ext cx="90" cy="109"/>
            </a:xfrm>
            <a:custGeom>
              <a:avLst/>
              <a:gdLst/>
              <a:ahLst/>
              <a:cxnLst>
                <a:cxn ang="0">
                  <a:pos x="90" y="0"/>
                </a:cxn>
                <a:cxn ang="0">
                  <a:pos x="88" y="11"/>
                </a:cxn>
                <a:cxn ang="0">
                  <a:pos x="87" y="22"/>
                </a:cxn>
                <a:cxn ang="0">
                  <a:pos x="85" y="33"/>
                </a:cxn>
                <a:cxn ang="0">
                  <a:pos x="83" y="43"/>
                </a:cxn>
                <a:cxn ang="0">
                  <a:pos x="80" y="53"/>
                </a:cxn>
                <a:cxn ang="0">
                  <a:pos x="76" y="63"/>
                </a:cxn>
                <a:cxn ang="0">
                  <a:pos x="71" y="72"/>
                </a:cxn>
                <a:cxn ang="0">
                  <a:pos x="64" y="81"/>
                </a:cxn>
                <a:cxn ang="0">
                  <a:pos x="58" y="87"/>
                </a:cxn>
                <a:cxn ang="0">
                  <a:pos x="51" y="91"/>
                </a:cxn>
                <a:cxn ang="0">
                  <a:pos x="44" y="95"/>
                </a:cxn>
                <a:cxn ang="0">
                  <a:pos x="36" y="98"/>
                </a:cxn>
                <a:cxn ang="0">
                  <a:pos x="27" y="100"/>
                </a:cxn>
                <a:cxn ang="0">
                  <a:pos x="19" y="102"/>
                </a:cxn>
                <a:cxn ang="0">
                  <a:pos x="11" y="103"/>
                </a:cxn>
                <a:cxn ang="0">
                  <a:pos x="3" y="105"/>
                </a:cxn>
                <a:cxn ang="0">
                  <a:pos x="2" y="105"/>
                </a:cxn>
                <a:cxn ang="0">
                  <a:pos x="1" y="106"/>
                </a:cxn>
                <a:cxn ang="0">
                  <a:pos x="0" y="108"/>
                </a:cxn>
                <a:cxn ang="0">
                  <a:pos x="1" y="109"/>
                </a:cxn>
                <a:cxn ang="0">
                  <a:pos x="11" y="108"/>
                </a:cxn>
                <a:cxn ang="0">
                  <a:pos x="20" y="107"/>
                </a:cxn>
                <a:cxn ang="0">
                  <a:pos x="29" y="105"/>
                </a:cxn>
                <a:cxn ang="0">
                  <a:pos x="37" y="103"/>
                </a:cxn>
                <a:cxn ang="0">
                  <a:pos x="45" y="99"/>
                </a:cxn>
                <a:cxn ang="0">
                  <a:pos x="52" y="95"/>
                </a:cxn>
                <a:cxn ang="0">
                  <a:pos x="59" y="90"/>
                </a:cxn>
                <a:cxn ang="0">
                  <a:pos x="66" y="83"/>
                </a:cxn>
                <a:cxn ang="0">
                  <a:pos x="73" y="75"/>
                </a:cxn>
                <a:cxn ang="0">
                  <a:pos x="78" y="65"/>
                </a:cxn>
                <a:cxn ang="0">
                  <a:pos x="82" y="54"/>
                </a:cxn>
                <a:cxn ang="0">
                  <a:pos x="84" y="44"/>
                </a:cxn>
                <a:cxn ang="0">
                  <a:pos x="86" y="33"/>
                </a:cxn>
                <a:cxn ang="0">
                  <a:pos x="88" y="22"/>
                </a:cxn>
                <a:cxn ang="0">
                  <a:pos x="89" y="11"/>
                </a:cxn>
                <a:cxn ang="0">
                  <a:pos x="90" y="0"/>
                </a:cxn>
                <a:cxn ang="0">
                  <a:pos x="90" y="0"/>
                </a:cxn>
                <a:cxn ang="0">
                  <a:pos x="90" y="0"/>
                </a:cxn>
                <a:cxn ang="0">
                  <a:pos x="90" y="0"/>
                </a:cxn>
                <a:cxn ang="0">
                  <a:pos x="90" y="0"/>
                </a:cxn>
                <a:cxn ang="0">
                  <a:pos x="90" y="0"/>
                </a:cxn>
              </a:cxnLst>
              <a:rect l="0" t="0" r="r" b="b"/>
              <a:pathLst>
                <a:path w="90" h="109">
                  <a:moveTo>
                    <a:pt x="90" y="0"/>
                  </a:moveTo>
                  <a:lnTo>
                    <a:pt x="88" y="11"/>
                  </a:lnTo>
                  <a:lnTo>
                    <a:pt x="87" y="22"/>
                  </a:lnTo>
                  <a:lnTo>
                    <a:pt x="85" y="33"/>
                  </a:lnTo>
                  <a:lnTo>
                    <a:pt x="83" y="43"/>
                  </a:lnTo>
                  <a:lnTo>
                    <a:pt x="80" y="53"/>
                  </a:lnTo>
                  <a:lnTo>
                    <a:pt x="76" y="63"/>
                  </a:lnTo>
                  <a:lnTo>
                    <a:pt x="71" y="72"/>
                  </a:lnTo>
                  <a:lnTo>
                    <a:pt x="64" y="81"/>
                  </a:lnTo>
                  <a:lnTo>
                    <a:pt x="58" y="87"/>
                  </a:lnTo>
                  <a:lnTo>
                    <a:pt x="51" y="91"/>
                  </a:lnTo>
                  <a:lnTo>
                    <a:pt x="44" y="95"/>
                  </a:lnTo>
                  <a:lnTo>
                    <a:pt x="36" y="98"/>
                  </a:lnTo>
                  <a:lnTo>
                    <a:pt x="27" y="100"/>
                  </a:lnTo>
                  <a:lnTo>
                    <a:pt x="19" y="102"/>
                  </a:lnTo>
                  <a:lnTo>
                    <a:pt x="11" y="103"/>
                  </a:lnTo>
                  <a:lnTo>
                    <a:pt x="3" y="105"/>
                  </a:lnTo>
                  <a:lnTo>
                    <a:pt x="2" y="105"/>
                  </a:lnTo>
                  <a:lnTo>
                    <a:pt x="1" y="106"/>
                  </a:lnTo>
                  <a:lnTo>
                    <a:pt x="0" y="108"/>
                  </a:lnTo>
                  <a:lnTo>
                    <a:pt x="1" y="109"/>
                  </a:lnTo>
                  <a:lnTo>
                    <a:pt x="11" y="108"/>
                  </a:lnTo>
                  <a:lnTo>
                    <a:pt x="20" y="107"/>
                  </a:lnTo>
                  <a:lnTo>
                    <a:pt x="29" y="105"/>
                  </a:lnTo>
                  <a:lnTo>
                    <a:pt x="37" y="103"/>
                  </a:lnTo>
                  <a:lnTo>
                    <a:pt x="45" y="99"/>
                  </a:lnTo>
                  <a:lnTo>
                    <a:pt x="52" y="95"/>
                  </a:lnTo>
                  <a:lnTo>
                    <a:pt x="59" y="90"/>
                  </a:lnTo>
                  <a:lnTo>
                    <a:pt x="66" y="83"/>
                  </a:lnTo>
                  <a:lnTo>
                    <a:pt x="73" y="75"/>
                  </a:lnTo>
                  <a:lnTo>
                    <a:pt x="78" y="65"/>
                  </a:lnTo>
                  <a:lnTo>
                    <a:pt x="82" y="54"/>
                  </a:lnTo>
                  <a:lnTo>
                    <a:pt x="84" y="44"/>
                  </a:lnTo>
                  <a:lnTo>
                    <a:pt x="86" y="33"/>
                  </a:lnTo>
                  <a:lnTo>
                    <a:pt x="88" y="22"/>
                  </a:lnTo>
                  <a:lnTo>
                    <a:pt x="89" y="11"/>
                  </a:lnTo>
                  <a:lnTo>
                    <a:pt x="90" y="0"/>
                  </a:lnTo>
                  <a:lnTo>
                    <a:pt x="90" y="0"/>
                  </a:lnTo>
                  <a:lnTo>
                    <a:pt x="90" y="0"/>
                  </a:lnTo>
                  <a:lnTo>
                    <a:pt x="90" y="0"/>
                  </a:lnTo>
                  <a:lnTo>
                    <a:pt x="90" y="0"/>
                  </a:lnTo>
                  <a:lnTo>
                    <a:pt x="9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29" name="Freeform 42"/>
            <p:cNvSpPr>
              <a:spLocks/>
            </p:cNvSpPr>
            <p:nvPr/>
          </p:nvSpPr>
          <p:spPr bwMode="auto">
            <a:xfrm>
              <a:off x="4000" y="1861"/>
              <a:ext cx="157" cy="83"/>
            </a:xfrm>
            <a:custGeom>
              <a:avLst/>
              <a:gdLst/>
              <a:ahLst/>
              <a:cxnLst>
                <a:cxn ang="0">
                  <a:pos x="157" y="0"/>
                </a:cxn>
                <a:cxn ang="0">
                  <a:pos x="148" y="1"/>
                </a:cxn>
                <a:cxn ang="0">
                  <a:pos x="139" y="1"/>
                </a:cxn>
                <a:cxn ang="0">
                  <a:pos x="131" y="3"/>
                </a:cxn>
                <a:cxn ang="0">
                  <a:pos x="122" y="5"/>
                </a:cxn>
                <a:cxn ang="0">
                  <a:pos x="114" y="8"/>
                </a:cxn>
                <a:cxn ang="0">
                  <a:pos x="106" y="12"/>
                </a:cxn>
                <a:cxn ang="0">
                  <a:pos x="99" y="16"/>
                </a:cxn>
                <a:cxn ang="0">
                  <a:pos x="91" y="20"/>
                </a:cxn>
                <a:cxn ang="0">
                  <a:pos x="80" y="29"/>
                </a:cxn>
                <a:cxn ang="0">
                  <a:pos x="71" y="39"/>
                </a:cxn>
                <a:cxn ang="0">
                  <a:pos x="61" y="51"/>
                </a:cxn>
                <a:cxn ang="0">
                  <a:pos x="51" y="62"/>
                </a:cxn>
                <a:cxn ang="0">
                  <a:pos x="40" y="71"/>
                </a:cxn>
                <a:cxn ang="0">
                  <a:pos x="28" y="76"/>
                </a:cxn>
                <a:cxn ang="0">
                  <a:pos x="16" y="76"/>
                </a:cxn>
                <a:cxn ang="0">
                  <a:pos x="1" y="69"/>
                </a:cxn>
                <a:cxn ang="0">
                  <a:pos x="1" y="69"/>
                </a:cxn>
                <a:cxn ang="0">
                  <a:pos x="0" y="69"/>
                </a:cxn>
                <a:cxn ang="0">
                  <a:pos x="0" y="69"/>
                </a:cxn>
                <a:cxn ang="0">
                  <a:pos x="0" y="70"/>
                </a:cxn>
                <a:cxn ang="0">
                  <a:pos x="5" y="74"/>
                </a:cxn>
                <a:cxn ang="0">
                  <a:pos x="12" y="78"/>
                </a:cxn>
                <a:cxn ang="0">
                  <a:pos x="18" y="81"/>
                </a:cxn>
                <a:cxn ang="0">
                  <a:pos x="25" y="83"/>
                </a:cxn>
                <a:cxn ang="0">
                  <a:pos x="32" y="83"/>
                </a:cxn>
                <a:cxn ang="0">
                  <a:pos x="38" y="82"/>
                </a:cxn>
                <a:cxn ang="0">
                  <a:pos x="44" y="79"/>
                </a:cxn>
                <a:cxn ang="0">
                  <a:pos x="51" y="74"/>
                </a:cxn>
                <a:cxn ang="0">
                  <a:pos x="55" y="69"/>
                </a:cxn>
                <a:cxn ang="0">
                  <a:pos x="59" y="64"/>
                </a:cxn>
                <a:cxn ang="0">
                  <a:pos x="62" y="59"/>
                </a:cxn>
                <a:cxn ang="0">
                  <a:pos x="66" y="54"/>
                </a:cxn>
                <a:cxn ang="0">
                  <a:pos x="69" y="48"/>
                </a:cxn>
                <a:cxn ang="0">
                  <a:pos x="73" y="43"/>
                </a:cxn>
                <a:cxn ang="0">
                  <a:pos x="77" y="38"/>
                </a:cxn>
                <a:cxn ang="0">
                  <a:pos x="81" y="34"/>
                </a:cxn>
                <a:cxn ang="0">
                  <a:pos x="88" y="26"/>
                </a:cxn>
                <a:cxn ang="0">
                  <a:pos x="97" y="20"/>
                </a:cxn>
                <a:cxn ang="0">
                  <a:pos x="106" y="14"/>
                </a:cxn>
                <a:cxn ang="0">
                  <a:pos x="115" y="10"/>
                </a:cxn>
                <a:cxn ang="0">
                  <a:pos x="126" y="6"/>
                </a:cxn>
                <a:cxn ang="0">
                  <a:pos x="135" y="4"/>
                </a:cxn>
                <a:cxn ang="0">
                  <a:pos x="146" y="1"/>
                </a:cxn>
                <a:cxn ang="0">
                  <a:pos x="157" y="0"/>
                </a:cxn>
                <a:cxn ang="0">
                  <a:pos x="157" y="0"/>
                </a:cxn>
                <a:cxn ang="0">
                  <a:pos x="157" y="0"/>
                </a:cxn>
                <a:cxn ang="0">
                  <a:pos x="157" y="0"/>
                </a:cxn>
                <a:cxn ang="0">
                  <a:pos x="157" y="0"/>
                </a:cxn>
                <a:cxn ang="0">
                  <a:pos x="157" y="0"/>
                </a:cxn>
              </a:cxnLst>
              <a:rect l="0" t="0" r="r" b="b"/>
              <a:pathLst>
                <a:path w="157" h="83">
                  <a:moveTo>
                    <a:pt x="157" y="0"/>
                  </a:moveTo>
                  <a:lnTo>
                    <a:pt x="148" y="1"/>
                  </a:lnTo>
                  <a:lnTo>
                    <a:pt x="139" y="1"/>
                  </a:lnTo>
                  <a:lnTo>
                    <a:pt x="131" y="3"/>
                  </a:lnTo>
                  <a:lnTo>
                    <a:pt x="122" y="5"/>
                  </a:lnTo>
                  <a:lnTo>
                    <a:pt x="114" y="8"/>
                  </a:lnTo>
                  <a:lnTo>
                    <a:pt x="106" y="12"/>
                  </a:lnTo>
                  <a:lnTo>
                    <a:pt x="99" y="16"/>
                  </a:lnTo>
                  <a:lnTo>
                    <a:pt x="91" y="20"/>
                  </a:lnTo>
                  <a:lnTo>
                    <a:pt x="80" y="29"/>
                  </a:lnTo>
                  <a:lnTo>
                    <a:pt x="71" y="39"/>
                  </a:lnTo>
                  <a:lnTo>
                    <a:pt x="61" y="51"/>
                  </a:lnTo>
                  <a:lnTo>
                    <a:pt x="51" y="62"/>
                  </a:lnTo>
                  <a:lnTo>
                    <a:pt x="40" y="71"/>
                  </a:lnTo>
                  <a:lnTo>
                    <a:pt x="28" y="76"/>
                  </a:lnTo>
                  <a:lnTo>
                    <a:pt x="16" y="76"/>
                  </a:lnTo>
                  <a:lnTo>
                    <a:pt x="1" y="69"/>
                  </a:lnTo>
                  <a:lnTo>
                    <a:pt x="1" y="69"/>
                  </a:lnTo>
                  <a:lnTo>
                    <a:pt x="0" y="69"/>
                  </a:lnTo>
                  <a:lnTo>
                    <a:pt x="0" y="69"/>
                  </a:lnTo>
                  <a:lnTo>
                    <a:pt x="0" y="70"/>
                  </a:lnTo>
                  <a:lnTo>
                    <a:pt x="5" y="74"/>
                  </a:lnTo>
                  <a:lnTo>
                    <a:pt x="12" y="78"/>
                  </a:lnTo>
                  <a:lnTo>
                    <a:pt x="18" y="81"/>
                  </a:lnTo>
                  <a:lnTo>
                    <a:pt x="25" y="83"/>
                  </a:lnTo>
                  <a:lnTo>
                    <a:pt x="32" y="83"/>
                  </a:lnTo>
                  <a:lnTo>
                    <a:pt x="38" y="82"/>
                  </a:lnTo>
                  <a:lnTo>
                    <a:pt x="44" y="79"/>
                  </a:lnTo>
                  <a:lnTo>
                    <a:pt x="51" y="74"/>
                  </a:lnTo>
                  <a:lnTo>
                    <a:pt x="55" y="69"/>
                  </a:lnTo>
                  <a:lnTo>
                    <a:pt x="59" y="64"/>
                  </a:lnTo>
                  <a:lnTo>
                    <a:pt x="62" y="59"/>
                  </a:lnTo>
                  <a:lnTo>
                    <a:pt x="66" y="54"/>
                  </a:lnTo>
                  <a:lnTo>
                    <a:pt x="69" y="48"/>
                  </a:lnTo>
                  <a:lnTo>
                    <a:pt x="73" y="43"/>
                  </a:lnTo>
                  <a:lnTo>
                    <a:pt x="77" y="38"/>
                  </a:lnTo>
                  <a:lnTo>
                    <a:pt x="81" y="34"/>
                  </a:lnTo>
                  <a:lnTo>
                    <a:pt x="88" y="26"/>
                  </a:lnTo>
                  <a:lnTo>
                    <a:pt x="97" y="20"/>
                  </a:lnTo>
                  <a:lnTo>
                    <a:pt x="106" y="14"/>
                  </a:lnTo>
                  <a:lnTo>
                    <a:pt x="115" y="10"/>
                  </a:lnTo>
                  <a:lnTo>
                    <a:pt x="126" y="6"/>
                  </a:lnTo>
                  <a:lnTo>
                    <a:pt x="135" y="4"/>
                  </a:lnTo>
                  <a:lnTo>
                    <a:pt x="146" y="1"/>
                  </a:lnTo>
                  <a:lnTo>
                    <a:pt x="157" y="0"/>
                  </a:lnTo>
                  <a:lnTo>
                    <a:pt x="157" y="0"/>
                  </a:lnTo>
                  <a:lnTo>
                    <a:pt x="157" y="0"/>
                  </a:lnTo>
                  <a:lnTo>
                    <a:pt x="157" y="0"/>
                  </a:lnTo>
                  <a:lnTo>
                    <a:pt x="157" y="0"/>
                  </a:lnTo>
                  <a:lnTo>
                    <a:pt x="157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0" name="Freeform 43"/>
            <p:cNvSpPr>
              <a:spLocks/>
            </p:cNvSpPr>
            <p:nvPr/>
          </p:nvSpPr>
          <p:spPr bwMode="auto">
            <a:xfrm>
              <a:off x="3985" y="1909"/>
              <a:ext cx="58" cy="7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" y="13"/>
                </a:cxn>
                <a:cxn ang="0">
                  <a:pos x="4" y="26"/>
                </a:cxn>
                <a:cxn ang="0">
                  <a:pos x="9" y="38"/>
                </a:cxn>
                <a:cxn ang="0">
                  <a:pos x="16" y="49"/>
                </a:cxn>
                <a:cxn ang="0">
                  <a:pos x="24" y="58"/>
                </a:cxn>
                <a:cxn ang="0">
                  <a:pos x="34" y="66"/>
                </a:cxn>
                <a:cxn ang="0">
                  <a:pos x="45" y="73"/>
                </a:cxn>
                <a:cxn ang="0">
                  <a:pos x="57" y="78"/>
                </a:cxn>
                <a:cxn ang="0">
                  <a:pos x="58" y="78"/>
                </a:cxn>
                <a:cxn ang="0">
                  <a:pos x="58" y="77"/>
                </a:cxn>
                <a:cxn ang="0">
                  <a:pos x="58" y="76"/>
                </a:cxn>
                <a:cxn ang="0">
                  <a:pos x="58" y="76"/>
                </a:cxn>
                <a:cxn ang="0">
                  <a:pos x="46" y="71"/>
                </a:cxn>
                <a:cxn ang="0">
                  <a:pos x="36" y="64"/>
                </a:cxn>
                <a:cxn ang="0">
                  <a:pos x="26" y="56"/>
                </a:cxn>
                <a:cxn ang="0">
                  <a:pos x="18" y="47"/>
                </a:cxn>
                <a:cxn ang="0">
                  <a:pos x="11" y="36"/>
                </a:cxn>
                <a:cxn ang="0">
                  <a:pos x="6" y="25"/>
                </a:cxn>
                <a:cxn ang="0">
                  <a:pos x="2" y="13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8" h="78">
                  <a:moveTo>
                    <a:pt x="0" y="0"/>
                  </a:moveTo>
                  <a:lnTo>
                    <a:pt x="1" y="13"/>
                  </a:lnTo>
                  <a:lnTo>
                    <a:pt x="4" y="26"/>
                  </a:lnTo>
                  <a:lnTo>
                    <a:pt x="9" y="38"/>
                  </a:lnTo>
                  <a:lnTo>
                    <a:pt x="16" y="49"/>
                  </a:lnTo>
                  <a:lnTo>
                    <a:pt x="24" y="58"/>
                  </a:lnTo>
                  <a:lnTo>
                    <a:pt x="34" y="66"/>
                  </a:lnTo>
                  <a:lnTo>
                    <a:pt x="45" y="73"/>
                  </a:lnTo>
                  <a:lnTo>
                    <a:pt x="57" y="78"/>
                  </a:lnTo>
                  <a:lnTo>
                    <a:pt x="58" y="78"/>
                  </a:lnTo>
                  <a:lnTo>
                    <a:pt x="58" y="77"/>
                  </a:lnTo>
                  <a:lnTo>
                    <a:pt x="58" y="76"/>
                  </a:lnTo>
                  <a:lnTo>
                    <a:pt x="58" y="76"/>
                  </a:lnTo>
                  <a:lnTo>
                    <a:pt x="46" y="71"/>
                  </a:lnTo>
                  <a:lnTo>
                    <a:pt x="36" y="64"/>
                  </a:lnTo>
                  <a:lnTo>
                    <a:pt x="26" y="56"/>
                  </a:lnTo>
                  <a:lnTo>
                    <a:pt x="18" y="47"/>
                  </a:lnTo>
                  <a:lnTo>
                    <a:pt x="11" y="36"/>
                  </a:lnTo>
                  <a:lnTo>
                    <a:pt x="6" y="25"/>
                  </a:lnTo>
                  <a:lnTo>
                    <a:pt x="2" y="1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1" name="Freeform 44"/>
            <p:cNvSpPr>
              <a:spLocks/>
            </p:cNvSpPr>
            <p:nvPr/>
          </p:nvSpPr>
          <p:spPr bwMode="auto">
            <a:xfrm>
              <a:off x="4003" y="1972"/>
              <a:ext cx="70" cy="100"/>
            </a:xfrm>
            <a:custGeom>
              <a:avLst/>
              <a:gdLst/>
              <a:ahLst/>
              <a:cxnLst>
                <a:cxn ang="0">
                  <a:pos x="0" y="1"/>
                </a:cxn>
                <a:cxn ang="0">
                  <a:pos x="1" y="18"/>
                </a:cxn>
                <a:cxn ang="0">
                  <a:pos x="4" y="34"/>
                </a:cxn>
                <a:cxn ang="0">
                  <a:pos x="9" y="50"/>
                </a:cxn>
                <a:cxn ang="0">
                  <a:pos x="17" y="65"/>
                </a:cxn>
                <a:cxn ang="0">
                  <a:pos x="21" y="71"/>
                </a:cxn>
                <a:cxn ang="0">
                  <a:pos x="27" y="76"/>
                </a:cxn>
                <a:cxn ang="0">
                  <a:pos x="33" y="81"/>
                </a:cxn>
                <a:cxn ang="0">
                  <a:pos x="40" y="85"/>
                </a:cxn>
                <a:cxn ang="0">
                  <a:pos x="47" y="89"/>
                </a:cxn>
                <a:cxn ang="0">
                  <a:pos x="54" y="93"/>
                </a:cxn>
                <a:cxn ang="0">
                  <a:pos x="61" y="96"/>
                </a:cxn>
                <a:cxn ang="0">
                  <a:pos x="68" y="100"/>
                </a:cxn>
                <a:cxn ang="0">
                  <a:pos x="69" y="100"/>
                </a:cxn>
                <a:cxn ang="0">
                  <a:pos x="70" y="99"/>
                </a:cxn>
                <a:cxn ang="0">
                  <a:pos x="70" y="98"/>
                </a:cxn>
                <a:cxn ang="0">
                  <a:pos x="70" y="97"/>
                </a:cxn>
                <a:cxn ang="0">
                  <a:pos x="65" y="94"/>
                </a:cxn>
                <a:cxn ang="0">
                  <a:pos x="59" y="89"/>
                </a:cxn>
                <a:cxn ang="0">
                  <a:pos x="54" y="86"/>
                </a:cxn>
                <a:cxn ang="0">
                  <a:pos x="48" y="83"/>
                </a:cxn>
                <a:cxn ang="0">
                  <a:pos x="43" y="79"/>
                </a:cxn>
                <a:cxn ang="0">
                  <a:pos x="38" y="75"/>
                </a:cxn>
                <a:cxn ang="0">
                  <a:pos x="33" y="71"/>
                </a:cxn>
                <a:cxn ang="0">
                  <a:pos x="28" y="67"/>
                </a:cxn>
                <a:cxn ang="0">
                  <a:pos x="21" y="61"/>
                </a:cxn>
                <a:cxn ang="0">
                  <a:pos x="16" y="54"/>
                </a:cxn>
                <a:cxn ang="0">
                  <a:pos x="11" y="45"/>
                </a:cxn>
                <a:cxn ang="0">
                  <a:pos x="7" y="37"/>
                </a:cxn>
                <a:cxn ang="0">
                  <a:pos x="5" y="27"/>
                </a:cxn>
                <a:cxn ang="0">
                  <a:pos x="2" y="18"/>
                </a:cxn>
                <a:cxn ang="0">
                  <a:pos x="1" y="9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1"/>
                </a:cxn>
                <a:cxn ang="0">
                  <a:pos x="0" y="1"/>
                </a:cxn>
              </a:cxnLst>
              <a:rect l="0" t="0" r="r" b="b"/>
              <a:pathLst>
                <a:path w="70" h="100">
                  <a:moveTo>
                    <a:pt x="0" y="1"/>
                  </a:moveTo>
                  <a:lnTo>
                    <a:pt x="1" y="18"/>
                  </a:lnTo>
                  <a:lnTo>
                    <a:pt x="4" y="34"/>
                  </a:lnTo>
                  <a:lnTo>
                    <a:pt x="9" y="50"/>
                  </a:lnTo>
                  <a:lnTo>
                    <a:pt x="17" y="65"/>
                  </a:lnTo>
                  <a:lnTo>
                    <a:pt x="21" y="71"/>
                  </a:lnTo>
                  <a:lnTo>
                    <a:pt x="27" y="76"/>
                  </a:lnTo>
                  <a:lnTo>
                    <a:pt x="33" y="81"/>
                  </a:lnTo>
                  <a:lnTo>
                    <a:pt x="40" y="85"/>
                  </a:lnTo>
                  <a:lnTo>
                    <a:pt x="47" y="89"/>
                  </a:lnTo>
                  <a:lnTo>
                    <a:pt x="54" y="93"/>
                  </a:lnTo>
                  <a:lnTo>
                    <a:pt x="61" y="96"/>
                  </a:lnTo>
                  <a:lnTo>
                    <a:pt x="68" y="100"/>
                  </a:lnTo>
                  <a:lnTo>
                    <a:pt x="69" y="100"/>
                  </a:lnTo>
                  <a:lnTo>
                    <a:pt x="70" y="99"/>
                  </a:lnTo>
                  <a:lnTo>
                    <a:pt x="70" y="98"/>
                  </a:lnTo>
                  <a:lnTo>
                    <a:pt x="70" y="97"/>
                  </a:lnTo>
                  <a:lnTo>
                    <a:pt x="65" y="94"/>
                  </a:lnTo>
                  <a:lnTo>
                    <a:pt x="59" y="89"/>
                  </a:lnTo>
                  <a:lnTo>
                    <a:pt x="54" y="86"/>
                  </a:lnTo>
                  <a:lnTo>
                    <a:pt x="48" y="83"/>
                  </a:lnTo>
                  <a:lnTo>
                    <a:pt x="43" y="79"/>
                  </a:lnTo>
                  <a:lnTo>
                    <a:pt x="38" y="75"/>
                  </a:lnTo>
                  <a:lnTo>
                    <a:pt x="33" y="71"/>
                  </a:lnTo>
                  <a:lnTo>
                    <a:pt x="28" y="67"/>
                  </a:lnTo>
                  <a:lnTo>
                    <a:pt x="21" y="61"/>
                  </a:lnTo>
                  <a:lnTo>
                    <a:pt x="16" y="54"/>
                  </a:lnTo>
                  <a:lnTo>
                    <a:pt x="11" y="45"/>
                  </a:lnTo>
                  <a:lnTo>
                    <a:pt x="7" y="37"/>
                  </a:lnTo>
                  <a:lnTo>
                    <a:pt x="5" y="27"/>
                  </a:lnTo>
                  <a:lnTo>
                    <a:pt x="2" y="18"/>
                  </a:lnTo>
                  <a:lnTo>
                    <a:pt x="1" y="9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2" name="Freeform 45"/>
            <p:cNvSpPr>
              <a:spLocks/>
            </p:cNvSpPr>
            <p:nvPr/>
          </p:nvSpPr>
          <p:spPr bwMode="auto">
            <a:xfrm>
              <a:off x="4035" y="2049"/>
              <a:ext cx="126" cy="57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3" y="10"/>
                </a:cxn>
                <a:cxn ang="0">
                  <a:pos x="7" y="18"/>
                </a:cxn>
                <a:cxn ang="0">
                  <a:pos x="12" y="25"/>
                </a:cxn>
                <a:cxn ang="0">
                  <a:pos x="18" y="31"/>
                </a:cxn>
                <a:cxn ang="0">
                  <a:pos x="24" y="38"/>
                </a:cxn>
                <a:cxn ang="0">
                  <a:pos x="31" y="43"/>
                </a:cxn>
                <a:cxn ang="0">
                  <a:pos x="39" y="48"/>
                </a:cxn>
                <a:cxn ang="0">
                  <a:pos x="47" y="52"/>
                </a:cxn>
                <a:cxn ang="0">
                  <a:pos x="58" y="56"/>
                </a:cxn>
                <a:cxn ang="0">
                  <a:pos x="68" y="57"/>
                </a:cxn>
                <a:cxn ang="0">
                  <a:pos x="77" y="56"/>
                </a:cxn>
                <a:cxn ang="0">
                  <a:pos x="87" y="54"/>
                </a:cxn>
                <a:cxn ang="0">
                  <a:pos x="96" y="50"/>
                </a:cxn>
                <a:cxn ang="0">
                  <a:pos x="105" y="45"/>
                </a:cxn>
                <a:cxn ang="0">
                  <a:pos x="114" y="41"/>
                </a:cxn>
                <a:cxn ang="0">
                  <a:pos x="123" y="36"/>
                </a:cxn>
                <a:cxn ang="0">
                  <a:pos x="125" y="34"/>
                </a:cxn>
                <a:cxn ang="0">
                  <a:pos x="126" y="31"/>
                </a:cxn>
                <a:cxn ang="0">
                  <a:pos x="126" y="29"/>
                </a:cxn>
                <a:cxn ang="0">
                  <a:pos x="124" y="28"/>
                </a:cxn>
                <a:cxn ang="0">
                  <a:pos x="121" y="28"/>
                </a:cxn>
                <a:cxn ang="0">
                  <a:pos x="119" y="28"/>
                </a:cxn>
                <a:cxn ang="0">
                  <a:pos x="116" y="28"/>
                </a:cxn>
                <a:cxn ang="0">
                  <a:pos x="114" y="29"/>
                </a:cxn>
                <a:cxn ang="0">
                  <a:pos x="111" y="29"/>
                </a:cxn>
                <a:cxn ang="0">
                  <a:pos x="109" y="29"/>
                </a:cxn>
                <a:cxn ang="0">
                  <a:pos x="106" y="30"/>
                </a:cxn>
                <a:cxn ang="0">
                  <a:pos x="104" y="30"/>
                </a:cxn>
                <a:cxn ang="0">
                  <a:pos x="99" y="31"/>
                </a:cxn>
                <a:cxn ang="0">
                  <a:pos x="94" y="33"/>
                </a:cxn>
                <a:cxn ang="0">
                  <a:pos x="90" y="33"/>
                </a:cxn>
                <a:cxn ang="0">
                  <a:pos x="85" y="34"/>
                </a:cxn>
                <a:cxn ang="0">
                  <a:pos x="80" y="34"/>
                </a:cxn>
                <a:cxn ang="0">
                  <a:pos x="76" y="34"/>
                </a:cxn>
                <a:cxn ang="0">
                  <a:pos x="71" y="34"/>
                </a:cxn>
                <a:cxn ang="0">
                  <a:pos x="66" y="34"/>
                </a:cxn>
                <a:cxn ang="0">
                  <a:pos x="57" y="33"/>
                </a:cxn>
                <a:cxn ang="0">
                  <a:pos x="47" y="31"/>
                </a:cxn>
                <a:cxn ang="0">
                  <a:pos x="37" y="29"/>
                </a:cxn>
                <a:cxn ang="0">
                  <a:pos x="27" y="26"/>
                </a:cxn>
                <a:cxn ang="0">
                  <a:pos x="19" y="22"/>
                </a:cxn>
                <a:cxn ang="0">
                  <a:pos x="11" y="16"/>
                </a:cxn>
                <a:cxn ang="0">
                  <a:pos x="5" y="9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26" h="57">
                  <a:moveTo>
                    <a:pt x="0" y="0"/>
                  </a:moveTo>
                  <a:lnTo>
                    <a:pt x="3" y="10"/>
                  </a:lnTo>
                  <a:lnTo>
                    <a:pt x="7" y="18"/>
                  </a:lnTo>
                  <a:lnTo>
                    <a:pt x="12" y="25"/>
                  </a:lnTo>
                  <a:lnTo>
                    <a:pt x="18" y="31"/>
                  </a:lnTo>
                  <a:lnTo>
                    <a:pt x="24" y="38"/>
                  </a:lnTo>
                  <a:lnTo>
                    <a:pt x="31" y="43"/>
                  </a:lnTo>
                  <a:lnTo>
                    <a:pt x="39" y="48"/>
                  </a:lnTo>
                  <a:lnTo>
                    <a:pt x="47" y="52"/>
                  </a:lnTo>
                  <a:lnTo>
                    <a:pt x="58" y="56"/>
                  </a:lnTo>
                  <a:lnTo>
                    <a:pt x="68" y="57"/>
                  </a:lnTo>
                  <a:lnTo>
                    <a:pt x="77" y="56"/>
                  </a:lnTo>
                  <a:lnTo>
                    <a:pt x="87" y="54"/>
                  </a:lnTo>
                  <a:lnTo>
                    <a:pt x="96" y="50"/>
                  </a:lnTo>
                  <a:lnTo>
                    <a:pt x="105" y="45"/>
                  </a:lnTo>
                  <a:lnTo>
                    <a:pt x="114" y="41"/>
                  </a:lnTo>
                  <a:lnTo>
                    <a:pt x="123" y="36"/>
                  </a:lnTo>
                  <a:lnTo>
                    <a:pt x="125" y="34"/>
                  </a:lnTo>
                  <a:lnTo>
                    <a:pt x="126" y="31"/>
                  </a:lnTo>
                  <a:lnTo>
                    <a:pt x="126" y="29"/>
                  </a:lnTo>
                  <a:lnTo>
                    <a:pt x="124" y="28"/>
                  </a:lnTo>
                  <a:lnTo>
                    <a:pt x="121" y="28"/>
                  </a:lnTo>
                  <a:lnTo>
                    <a:pt x="119" y="28"/>
                  </a:lnTo>
                  <a:lnTo>
                    <a:pt x="116" y="28"/>
                  </a:lnTo>
                  <a:lnTo>
                    <a:pt x="114" y="29"/>
                  </a:lnTo>
                  <a:lnTo>
                    <a:pt x="111" y="29"/>
                  </a:lnTo>
                  <a:lnTo>
                    <a:pt x="109" y="29"/>
                  </a:lnTo>
                  <a:lnTo>
                    <a:pt x="106" y="30"/>
                  </a:lnTo>
                  <a:lnTo>
                    <a:pt x="104" y="30"/>
                  </a:lnTo>
                  <a:lnTo>
                    <a:pt x="99" y="31"/>
                  </a:lnTo>
                  <a:lnTo>
                    <a:pt x="94" y="33"/>
                  </a:lnTo>
                  <a:lnTo>
                    <a:pt x="90" y="33"/>
                  </a:lnTo>
                  <a:lnTo>
                    <a:pt x="85" y="34"/>
                  </a:lnTo>
                  <a:lnTo>
                    <a:pt x="80" y="34"/>
                  </a:lnTo>
                  <a:lnTo>
                    <a:pt x="76" y="34"/>
                  </a:lnTo>
                  <a:lnTo>
                    <a:pt x="71" y="34"/>
                  </a:lnTo>
                  <a:lnTo>
                    <a:pt x="66" y="34"/>
                  </a:lnTo>
                  <a:lnTo>
                    <a:pt x="57" y="33"/>
                  </a:lnTo>
                  <a:lnTo>
                    <a:pt x="47" y="31"/>
                  </a:lnTo>
                  <a:lnTo>
                    <a:pt x="37" y="29"/>
                  </a:lnTo>
                  <a:lnTo>
                    <a:pt x="27" y="26"/>
                  </a:lnTo>
                  <a:lnTo>
                    <a:pt x="19" y="22"/>
                  </a:lnTo>
                  <a:lnTo>
                    <a:pt x="11" y="16"/>
                  </a:lnTo>
                  <a:lnTo>
                    <a:pt x="5" y="9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3" name="Freeform 46"/>
            <p:cNvSpPr>
              <a:spLocks/>
            </p:cNvSpPr>
            <p:nvPr/>
          </p:nvSpPr>
          <p:spPr bwMode="auto">
            <a:xfrm>
              <a:off x="4359" y="1967"/>
              <a:ext cx="111" cy="267"/>
            </a:xfrm>
            <a:custGeom>
              <a:avLst/>
              <a:gdLst/>
              <a:ahLst/>
              <a:cxnLst>
                <a:cxn ang="0">
                  <a:pos x="20" y="1"/>
                </a:cxn>
                <a:cxn ang="0">
                  <a:pos x="21" y="11"/>
                </a:cxn>
                <a:cxn ang="0">
                  <a:pos x="21" y="21"/>
                </a:cxn>
                <a:cxn ang="0">
                  <a:pos x="20" y="31"/>
                </a:cxn>
                <a:cxn ang="0">
                  <a:pos x="19" y="41"/>
                </a:cxn>
                <a:cxn ang="0">
                  <a:pos x="17" y="51"/>
                </a:cxn>
                <a:cxn ang="0">
                  <a:pos x="13" y="60"/>
                </a:cxn>
                <a:cxn ang="0">
                  <a:pos x="9" y="69"/>
                </a:cxn>
                <a:cxn ang="0">
                  <a:pos x="5" y="78"/>
                </a:cxn>
                <a:cxn ang="0">
                  <a:pos x="0" y="94"/>
                </a:cxn>
                <a:cxn ang="0">
                  <a:pos x="0" y="110"/>
                </a:cxn>
                <a:cxn ang="0">
                  <a:pos x="3" y="127"/>
                </a:cxn>
                <a:cxn ang="0">
                  <a:pos x="9" y="142"/>
                </a:cxn>
                <a:cxn ang="0">
                  <a:pos x="13" y="151"/>
                </a:cxn>
                <a:cxn ang="0">
                  <a:pos x="17" y="161"/>
                </a:cxn>
                <a:cxn ang="0">
                  <a:pos x="22" y="169"/>
                </a:cxn>
                <a:cxn ang="0">
                  <a:pos x="27" y="178"/>
                </a:cxn>
                <a:cxn ang="0">
                  <a:pos x="33" y="186"/>
                </a:cxn>
                <a:cxn ang="0">
                  <a:pos x="39" y="194"/>
                </a:cxn>
                <a:cxn ang="0">
                  <a:pos x="44" y="202"/>
                </a:cxn>
                <a:cxn ang="0">
                  <a:pos x="51" y="210"/>
                </a:cxn>
                <a:cxn ang="0">
                  <a:pos x="57" y="217"/>
                </a:cxn>
                <a:cxn ang="0">
                  <a:pos x="64" y="225"/>
                </a:cxn>
                <a:cxn ang="0">
                  <a:pos x="70" y="232"/>
                </a:cxn>
                <a:cxn ang="0">
                  <a:pos x="77" y="239"/>
                </a:cxn>
                <a:cxn ang="0">
                  <a:pos x="85" y="246"/>
                </a:cxn>
                <a:cxn ang="0">
                  <a:pos x="92" y="253"/>
                </a:cxn>
                <a:cxn ang="0">
                  <a:pos x="98" y="260"/>
                </a:cxn>
                <a:cxn ang="0">
                  <a:pos x="106" y="267"/>
                </a:cxn>
                <a:cxn ang="0">
                  <a:pos x="107" y="267"/>
                </a:cxn>
                <a:cxn ang="0">
                  <a:pos x="109" y="267"/>
                </a:cxn>
                <a:cxn ang="0">
                  <a:pos x="111" y="265"/>
                </a:cxn>
                <a:cxn ang="0">
                  <a:pos x="111" y="264"/>
                </a:cxn>
                <a:cxn ang="0">
                  <a:pos x="98" y="249"/>
                </a:cxn>
                <a:cxn ang="0">
                  <a:pos x="86" y="233"/>
                </a:cxn>
                <a:cxn ang="0">
                  <a:pos x="73" y="218"/>
                </a:cxn>
                <a:cxn ang="0">
                  <a:pos x="62" y="203"/>
                </a:cxn>
                <a:cxn ang="0">
                  <a:pos x="50" y="187"/>
                </a:cxn>
                <a:cxn ang="0">
                  <a:pos x="40" y="170"/>
                </a:cxn>
                <a:cxn ang="0">
                  <a:pos x="32" y="153"/>
                </a:cxn>
                <a:cxn ang="0">
                  <a:pos x="25" y="134"/>
                </a:cxn>
                <a:cxn ang="0">
                  <a:pos x="21" y="114"/>
                </a:cxn>
                <a:cxn ang="0">
                  <a:pos x="21" y="95"/>
                </a:cxn>
                <a:cxn ang="0">
                  <a:pos x="25" y="76"/>
                </a:cxn>
                <a:cxn ang="0">
                  <a:pos x="31" y="57"/>
                </a:cxn>
                <a:cxn ang="0">
                  <a:pos x="32" y="44"/>
                </a:cxn>
                <a:cxn ang="0">
                  <a:pos x="29" y="28"/>
                </a:cxn>
                <a:cxn ang="0">
                  <a:pos x="25" y="13"/>
                </a:cxn>
                <a:cxn ang="0">
                  <a:pos x="21" y="0"/>
                </a:cxn>
                <a:cxn ang="0">
                  <a:pos x="21" y="0"/>
                </a:cxn>
                <a:cxn ang="0">
                  <a:pos x="21" y="0"/>
                </a:cxn>
                <a:cxn ang="0">
                  <a:pos x="20" y="0"/>
                </a:cxn>
                <a:cxn ang="0">
                  <a:pos x="20" y="1"/>
                </a:cxn>
                <a:cxn ang="0">
                  <a:pos x="20" y="1"/>
                </a:cxn>
              </a:cxnLst>
              <a:rect l="0" t="0" r="r" b="b"/>
              <a:pathLst>
                <a:path w="111" h="267">
                  <a:moveTo>
                    <a:pt x="20" y="1"/>
                  </a:moveTo>
                  <a:lnTo>
                    <a:pt x="21" y="11"/>
                  </a:lnTo>
                  <a:lnTo>
                    <a:pt x="21" y="21"/>
                  </a:lnTo>
                  <a:lnTo>
                    <a:pt x="20" y="31"/>
                  </a:lnTo>
                  <a:lnTo>
                    <a:pt x="19" y="41"/>
                  </a:lnTo>
                  <a:lnTo>
                    <a:pt x="17" y="51"/>
                  </a:lnTo>
                  <a:lnTo>
                    <a:pt x="13" y="60"/>
                  </a:lnTo>
                  <a:lnTo>
                    <a:pt x="9" y="69"/>
                  </a:lnTo>
                  <a:lnTo>
                    <a:pt x="5" y="78"/>
                  </a:lnTo>
                  <a:lnTo>
                    <a:pt x="0" y="94"/>
                  </a:lnTo>
                  <a:lnTo>
                    <a:pt x="0" y="110"/>
                  </a:lnTo>
                  <a:lnTo>
                    <a:pt x="3" y="127"/>
                  </a:lnTo>
                  <a:lnTo>
                    <a:pt x="9" y="142"/>
                  </a:lnTo>
                  <a:lnTo>
                    <a:pt x="13" y="151"/>
                  </a:lnTo>
                  <a:lnTo>
                    <a:pt x="17" y="161"/>
                  </a:lnTo>
                  <a:lnTo>
                    <a:pt x="22" y="169"/>
                  </a:lnTo>
                  <a:lnTo>
                    <a:pt x="27" y="178"/>
                  </a:lnTo>
                  <a:lnTo>
                    <a:pt x="33" y="186"/>
                  </a:lnTo>
                  <a:lnTo>
                    <a:pt x="39" y="194"/>
                  </a:lnTo>
                  <a:lnTo>
                    <a:pt x="44" y="202"/>
                  </a:lnTo>
                  <a:lnTo>
                    <a:pt x="51" y="210"/>
                  </a:lnTo>
                  <a:lnTo>
                    <a:pt x="57" y="217"/>
                  </a:lnTo>
                  <a:lnTo>
                    <a:pt x="64" y="225"/>
                  </a:lnTo>
                  <a:lnTo>
                    <a:pt x="70" y="232"/>
                  </a:lnTo>
                  <a:lnTo>
                    <a:pt x="77" y="239"/>
                  </a:lnTo>
                  <a:lnTo>
                    <a:pt x="85" y="246"/>
                  </a:lnTo>
                  <a:lnTo>
                    <a:pt x="92" y="253"/>
                  </a:lnTo>
                  <a:lnTo>
                    <a:pt x="98" y="260"/>
                  </a:lnTo>
                  <a:lnTo>
                    <a:pt x="106" y="267"/>
                  </a:lnTo>
                  <a:lnTo>
                    <a:pt x="107" y="267"/>
                  </a:lnTo>
                  <a:lnTo>
                    <a:pt x="109" y="267"/>
                  </a:lnTo>
                  <a:lnTo>
                    <a:pt x="111" y="265"/>
                  </a:lnTo>
                  <a:lnTo>
                    <a:pt x="111" y="264"/>
                  </a:lnTo>
                  <a:lnTo>
                    <a:pt x="98" y="249"/>
                  </a:lnTo>
                  <a:lnTo>
                    <a:pt x="86" y="233"/>
                  </a:lnTo>
                  <a:lnTo>
                    <a:pt x="73" y="218"/>
                  </a:lnTo>
                  <a:lnTo>
                    <a:pt x="62" y="203"/>
                  </a:lnTo>
                  <a:lnTo>
                    <a:pt x="50" y="187"/>
                  </a:lnTo>
                  <a:lnTo>
                    <a:pt x="40" y="170"/>
                  </a:lnTo>
                  <a:lnTo>
                    <a:pt x="32" y="153"/>
                  </a:lnTo>
                  <a:lnTo>
                    <a:pt x="25" y="134"/>
                  </a:lnTo>
                  <a:lnTo>
                    <a:pt x="21" y="114"/>
                  </a:lnTo>
                  <a:lnTo>
                    <a:pt x="21" y="95"/>
                  </a:lnTo>
                  <a:lnTo>
                    <a:pt x="25" y="76"/>
                  </a:lnTo>
                  <a:lnTo>
                    <a:pt x="31" y="57"/>
                  </a:lnTo>
                  <a:lnTo>
                    <a:pt x="32" y="44"/>
                  </a:lnTo>
                  <a:lnTo>
                    <a:pt x="29" y="28"/>
                  </a:lnTo>
                  <a:lnTo>
                    <a:pt x="25" y="13"/>
                  </a:lnTo>
                  <a:lnTo>
                    <a:pt x="21" y="0"/>
                  </a:lnTo>
                  <a:lnTo>
                    <a:pt x="21" y="0"/>
                  </a:lnTo>
                  <a:lnTo>
                    <a:pt x="21" y="0"/>
                  </a:lnTo>
                  <a:lnTo>
                    <a:pt x="20" y="0"/>
                  </a:lnTo>
                  <a:lnTo>
                    <a:pt x="20" y="1"/>
                  </a:lnTo>
                  <a:lnTo>
                    <a:pt x="20" y="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4" name="Freeform 47"/>
            <p:cNvSpPr>
              <a:spLocks/>
            </p:cNvSpPr>
            <p:nvPr/>
          </p:nvSpPr>
          <p:spPr bwMode="auto">
            <a:xfrm>
              <a:off x="4514" y="2211"/>
              <a:ext cx="90" cy="60"/>
            </a:xfrm>
            <a:custGeom>
              <a:avLst/>
              <a:gdLst/>
              <a:ahLst/>
              <a:cxnLst>
                <a:cxn ang="0">
                  <a:pos x="1" y="13"/>
                </a:cxn>
                <a:cxn ang="0">
                  <a:pos x="10" y="9"/>
                </a:cxn>
                <a:cxn ang="0">
                  <a:pos x="18" y="7"/>
                </a:cxn>
                <a:cxn ang="0">
                  <a:pos x="26" y="5"/>
                </a:cxn>
                <a:cxn ang="0">
                  <a:pos x="34" y="5"/>
                </a:cxn>
                <a:cxn ang="0">
                  <a:pos x="42" y="6"/>
                </a:cxn>
                <a:cxn ang="0">
                  <a:pos x="50" y="9"/>
                </a:cxn>
                <a:cxn ang="0">
                  <a:pos x="57" y="13"/>
                </a:cxn>
                <a:cxn ang="0">
                  <a:pos x="64" y="20"/>
                </a:cxn>
                <a:cxn ang="0">
                  <a:pos x="68" y="25"/>
                </a:cxn>
                <a:cxn ang="0">
                  <a:pos x="71" y="30"/>
                </a:cxn>
                <a:cxn ang="0">
                  <a:pos x="74" y="34"/>
                </a:cxn>
                <a:cxn ang="0">
                  <a:pos x="77" y="39"/>
                </a:cxn>
                <a:cxn ang="0">
                  <a:pos x="79" y="44"/>
                </a:cxn>
                <a:cxn ang="0">
                  <a:pos x="82" y="49"/>
                </a:cxn>
                <a:cxn ang="0">
                  <a:pos x="84" y="54"/>
                </a:cxn>
                <a:cxn ang="0">
                  <a:pos x="86" y="59"/>
                </a:cxn>
                <a:cxn ang="0">
                  <a:pos x="87" y="60"/>
                </a:cxn>
                <a:cxn ang="0">
                  <a:pos x="89" y="59"/>
                </a:cxn>
                <a:cxn ang="0">
                  <a:pos x="90" y="59"/>
                </a:cxn>
                <a:cxn ang="0">
                  <a:pos x="90" y="58"/>
                </a:cxn>
                <a:cxn ang="0">
                  <a:pos x="88" y="50"/>
                </a:cxn>
                <a:cxn ang="0">
                  <a:pos x="85" y="43"/>
                </a:cxn>
                <a:cxn ang="0">
                  <a:pos x="82" y="35"/>
                </a:cxn>
                <a:cxn ang="0">
                  <a:pos x="79" y="28"/>
                </a:cxn>
                <a:cxn ang="0">
                  <a:pos x="75" y="22"/>
                </a:cxn>
                <a:cxn ang="0">
                  <a:pos x="70" y="16"/>
                </a:cxn>
                <a:cxn ang="0">
                  <a:pos x="64" y="11"/>
                </a:cxn>
                <a:cxn ang="0">
                  <a:pos x="58" y="6"/>
                </a:cxn>
                <a:cxn ang="0">
                  <a:pos x="51" y="2"/>
                </a:cxn>
                <a:cxn ang="0">
                  <a:pos x="44" y="1"/>
                </a:cxn>
                <a:cxn ang="0">
                  <a:pos x="36" y="0"/>
                </a:cxn>
                <a:cxn ang="0">
                  <a:pos x="29" y="1"/>
                </a:cxn>
                <a:cxn ang="0">
                  <a:pos x="21" y="3"/>
                </a:cxn>
                <a:cxn ang="0">
                  <a:pos x="14" y="6"/>
                </a:cxn>
                <a:cxn ang="0">
                  <a:pos x="7" y="9"/>
                </a:cxn>
                <a:cxn ang="0">
                  <a:pos x="0" y="13"/>
                </a:cxn>
                <a:cxn ang="0">
                  <a:pos x="0" y="13"/>
                </a:cxn>
                <a:cxn ang="0">
                  <a:pos x="0" y="13"/>
                </a:cxn>
                <a:cxn ang="0">
                  <a:pos x="0" y="13"/>
                </a:cxn>
                <a:cxn ang="0">
                  <a:pos x="1" y="13"/>
                </a:cxn>
                <a:cxn ang="0">
                  <a:pos x="1" y="13"/>
                </a:cxn>
              </a:cxnLst>
              <a:rect l="0" t="0" r="r" b="b"/>
              <a:pathLst>
                <a:path w="90" h="60">
                  <a:moveTo>
                    <a:pt x="1" y="13"/>
                  </a:moveTo>
                  <a:lnTo>
                    <a:pt x="10" y="9"/>
                  </a:lnTo>
                  <a:lnTo>
                    <a:pt x="18" y="7"/>
                  </a:lnTo>
                  <a:lnTo>
                    <a:pt x="26" y="5"/>
                  </a:lnTo>
                  <a:lnTo>
                    <a:pt x="34" y="5"/>
                  </a:lnTo>
                  <a:lnTo>
                    <a:pt x="42" y="6"/>
                  </a:lnTo>
                  <a:lnTo>
                    <a:pt x="50" y="9"/>
                  </a:lnTo>
                  <a:lnTo>
                    <a:pt x="57" y="13"/>
                  </a:lnTo>
                  <a:lnTo>
                    <a:pt x="64" y="20"/>
                  </a:lnTo>
                  <a:lnTo>
                    <a:pt x="68" y="25"/>
                  </a:lnTo>
                  <a:lnTo>
                    <a:pt x="71" y="30"/>
                  </a:lnTo>
                  <a:lnTo>
                    <a:pt x="74" y="34"/>
                  </a:lnTo>
                  <a:lnTo>
                    <a:pt x="77" y="39"/>
                  </a:lnTo>
                  <a:lnTo>
                    <a:pt x="79" y="44"/>
                  </a:lnTo>
                  <a:lnTo>
                    <a:pt x="82" y="49"/>
                  </a:lnTo>
                  <a:lnTo>
                    <a:pt x="84" y="54"/>
                  </a:lnTo>
                  <a:lnTo>
                    <a:pt x="86" y="59"/>
                  </a:lnTo>
                  <a:lnTo>
                    <a:pt x="87" y="60"/>
                  </a:lnTo>
                  <a:lnTo>
                    <a:pt x="89" y="59"/>
                  </a:lnTo>
                  <a:lnTo>
                    <a:pt x="90" y="59"/>
                  </a:lnTo>
                  <a:lnTo>
                    <a:pt x="90" y="58"/>
                  </a:lnTo>
                  <a:lnTo>
                    <a:pt x="88" y="50"/>
                  </a:lnTo>
                  <a:lnTo>
                    <a:pt x="85" y="43"/>
                  </a:lnTo>
                  <a:lnTo>
                    <a:pt x="82" y="35"/>
                  </a:lnTo>
                  <a:lnTo>
                    <a:pt x="79" y="28"/>
                  </a:lnTo>
                  <a:lnTo>
                    <a:pt x="75" y="22"/>
                  </a:lnTo>
                  <a:lnTo>
                    <a:pt x="70" y="16"/>
                  </a:lnTo>
                  <a:lnTo>
                    <a:pt x="64" y="11"/>
                  </a:lnTo>
                  <a:lnTo>
                    <a:pt x="58" y="6"/>
                  </a:lnTo>
                  <a:lnTo>
                    <a:pt x="51" y="2"/>
                  </a:lnTo>
                  <a:lnTo>
                    <a:pt x="44" y="1"/>
                  </a:lnTo>
                  <a:lnTo>
                    <a:pt x="36" y="0"/>
                  </a:lnTo>
                  <a:lnTo>
                    <a:pt x="29" y="1"/>
                  </a:lnTo>
                  <a:lnTo>
                    <a:pt x="21" y="3"/>
                  </a:lnTo>
                  <a:lnTo>
                    <a:pt x="14" y="6"/>
                  </a:lnTo>
                  <a:lnTo>
                    <a:pt x="7" y="9"/>
                  </a:lnTo>
                  <a:lnTo>
                    <a:pt x="0" y="13"/>
                  </a:lnTo>
                  <a:lnTo>
                    <a:pt x="0" y="13"/>
                  </a:lnTo>
                  <a:lnTo>
                    <a:pt x="0" y="13"/>
                  </a:lnTo>
                  <a:lnTo>
                    <a:pt x="0" y="13"/>
                  </a:lnTo>
                  <a:lnTo>
                    <a:pt x="1" y="13"/>
                  </a:lnTo>
                  <a:lnTo>
                    <a:pt x="1" y="13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5" name="Freeform 48"/>
            <p:cNvSpPr>
              <a:spLocks/>
            </p:cNvSpPr>
            <p:nvPr/>
          </p:nvSpPr>
          <p:spPr bwMode="auto">
            <a:xfrm>
              <a:off x="4544" y="2219"/>
              <a:ext cx="42" cy="6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1" y="3"/>
                </a:cxn>
                <a:cxn ang="0">
                  <a:pos x="21" y="8"/>
                </a:cxn>
                <a:cxn ang="0">
                  <a:pos x="27" y="15"/>
                </a:cxn>
                <a:cxn ang="0">
                  <a:pos x="33" y="24"/>
                </a:cxn>
                <a:cxn ang="0">
                  <a:pos x="37" y="34"/>
                </a:cxn>
                <a:cxn ang="0">
                  <a:pos x="38" y="45"/>
                </a:cxn>
                <a:cxn ang="0">
                  <a:pos x="39" y="56"/>
                </a:cxn>
                <a:cxn ang="0">
                  <a:pos x="38" y="67"/>
                </a:cxn>
                <a:cxn ang="0">
                  <a:pos x="39" y="68"/>
                </a:cxn>
                <a:cxn ang="0">
                  <a:pos x="40" y="68"/>
                </a:cxn>
                <a:cxn ang="0">
                  <a:pos x="40" y="67"/>
                </a:cxn>
                <a:cxn ang="0">
                  <a:pos x="41" y="66"/>
                </a:cxn>
                <a:cxn ang="0">
                  <a:pos x="42" y="54"/>
                </a:cxn>
                <a:cxn ang="0">
                  <a:pos x="42" y="43"/>
                </a:cxn>
                <a:cxn ang="0">
                  <a:pos x="40" y="32"/>
                </a:cxn>
                <a:cxn ang="0">
                  <a:pos x="36" y="22"/>
                </a:cxn>
                <a:cxn ang="0">
                  <a:pos x="30" y="13"/>
                </a:cxn>
                <a:cxn ang="0">
                  <a:pos x="22" y="7"/>
                </a:cxn>
                <a:cxn ang="0">
                  <a:pos x="12" y="1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42" h="68">
                  <a:moveTo>
                    <a:pt x="0" y="0"/>
                  </a:moveTo>
                  <a:lnTo>
                    <a:pt x="11" y="3"/>
                  </a:lnTo>
                  <a:lnTo>
                    <a:pt x="21" y="8"/>
                  </a:lnTo>
                  <a:lnTo>
                    <a:pt x="27" y="15"/>
                  </a:lnTo>
                  <a:lnTo>
                    <a:pt x="33" y="24"/>
                  </a:lnTo>
                  <a:lnTo>
                    <a:pt x="37" y="34"/>
                  </a:lnTo>
                  <a:lnTo>
                    <a:pt x="38" y="45"/>
                  </a:lnTo>
                  <a:lnTo>
                    <a:pt x="39" y="56"/>
                  </a:lnTo>
                  <a:lnTo>
                    <a:pt x="38" y="67"/>
                  </a:lnTo>
                  <a:lnTo>
                    <a:pt x="39" y="68"/>
                  </a:lnTo>
                  <a:lnTo>
                    <a:pt x="40" y="68"/>
                  </a:lnTo>
                  <a:lnTo>
                    <a:pt x="40" y="67"/>
                  </a:lnTo>
                  <a:lnTo>
                    <a:pt x="41" y="66"/>
                  </a:lnTo>
                  <a:lnTo>
                    <a:pt x="42" y="54"/>
                  </a:lnTo>
                  <a:lnTo>
                    <a:pt x="42" y="43"/>
                  </a:lnTo>
                  <a:lnTo>
                    <a:pt x="40" y="32"/>
                  </a:lnTo>
                  <a:lnTo>
                    <a:pt x="36" y="22"/>
                  </a:lnTo>
                  <a:lnTo>
                    <a:pt x="30" y="13"/>
                  </a:lnTo>
                  <a:lnTo>
                    <a:pt x="22" y="7"/>
                  </a:lnTo>
                  <a:lnTo>
                    <a:pt x="12" y="1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6" name="Freeform 49"/>
            <p:cNvSpPr>
              <a:spLocks/>
            </p:cNvSpPr>
            <p:nvPr/>
          </p:nvSpPr>
          <p:spPr bwMode="auto">
            <a:xfrm>
              <a:off x="4520" y="2224"/>
              <a:ext cx="39" cy="70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4" y="3"/>
                </a:cxn>
                <a:cxn ang="0">
                  <a:pos x="8" y="6"/>
                </a:cxn>
                <a:cxn ang="0">
                  <a:pos x="11" y="9"/>
                </a:cxn>
                <a:cxn ang="0">
                  <a:pos x="15" y="12"/>
                </a:cxn>
                <a:cxn ang="0">
                  <a:pos x="19" y="15"/>
                </a:cxn>
                <a:cxn ang="0">
                  <a:pos x="22" y="18"/>
                </a:cxn>
                <a:cxn ang="0">
                  <a:pos x="26" y="22"/>
                </a:cxn>
                <a:cxn ang="0">
                  <a:pos x="28" y="25"/>
                </a:cxn>
                <a:cxn ang="0">
                  <a:pos x="34" y="36"/>
                </a:cxn>
                <a:cxn ang="0">
                  <a:pos x="36" y="46"/>
                </a:cxn>
                <a:cxn ang="0">
                  <a:pos x="36" y="58"/>
                </a:cxn>
                <a:cxn ang="0">
                  <a:pos x="34" y="70"/>
                </a:cxn>
                <a:cxn ang="0">
                  <a:pos x="34" y="70"/>
                </a:cxn>
                <a:cxn ang="0">
                  <a:pos x="34" y="70"/>
                </a:cxn>
                <a:cxn ang="0">
                  <a:pos x="35" y="70"/>
                </a:cxn>
                <a:cxn ang="0">
                  <a:pos x="35" y="69"/>
                </a:cxn>
                <a:cxn ang="0">
                  <a:pos x="38" y="60"/>
                </a:cxn>
                <a:cxn ang="0">
                  <a:pos x="39" y="51"/>
                </a:cxn>
                <a:cxn ang="0">
                  <a:pos x="39" y="42"/>
                </a:cxn>
                <a:cxn ang="0">
                  <a:pos x="36" y="34"/>
                </a:cxn>
                <a:cxn ang="0">
                  <a:pos x="33" y="28"/>
                </a:cxn>
                <a:cxn ang="0">
                  <a:pos x="30" y="23"/>
                </a:cxn>
                <a:cxn ang="0">
                  <a:pos x="26" y="19"/>
                </a:cxn>
                <a:cxn ang="0">
                  <a:pos x="21" y="15"/>
                </a:cxn>
                <a:cxn ang="0">
                  <a:pos x="16" y="11"/>
                </a:cxn>
                <a:cxn ang="0">
                  <a:pos x="11" y="7"/>
                </a:cxn>
                <a:cxn ang="0">
                  <a:pos x="5" y="4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39" h="70">
                  <a:moveTo>
                    <a:pt x="0" y="0"/>
                  </a:moveTo>
                  <a:lnTo>
                    <a:pt x="4" y="3"/>
                  </a:lnTo>
                  <a:lnTo>
                    <a:pt x="8" y="6"/>
                  </a:lnTo>
                  <a:lnTo>
                    <a:pt x="11" y="9"/>
                  </a:lnTo>
                  <a:lnTo>
                    <a:pt x="15" y="12"/>
                  </a:lnTo>
                  <a:lnTo>
                    <a:pt x="19" y="15"/>
                  </a:lnTo>
                  <a:lnTo>
                    <a:pt x="22" y="18"/>
                  </a:lnTo>
                  <a:lnTo>
                    <a:pt x="26" y="22"/>
                  </a:lnTo>
                  <a:lnTo>
                    <a:pt x="28" y="25"/>
                  </a:lnTo>
                  <a:lnTo>
                    <a:pt x="34" y="36"/>
                  </a:lnTo>
                  <a:lnTo>
                    <a:pt x="36" y="46"/>
                  </a:lnTo>
                  <a:lnTo>
                    <a:pt x="36" y="58"/>
                  </a:lnTo>
                  <a:lnTo>
                    <a:pt x="34" y="70"/>
                  </a:lnTo>
                  <a:lnTo>
                    <a:pt x="34" y="70"/>
                  </a:lnTo>
                  <a:lnTo>
                    <a:pt x="34" y="70"/>
                  </a:lnTo>
                  <a:lnTo>
                    <a:pt x="35" y="70"/>
                  </a:lnTo>
                  <a:lnTo>
                    <a:pt x="35" y="69"/>
                  </a:lnTo>
                  <a:lnTo>
                    <a:pt x="38" y="60"/>
                  </a:lnTo>
                  <a:lnTo>
                    <a:pt x="39" y="51"/>
                  </a:lnTo>
                  <a:lnTo>
                    <a:pt x="39" y="42"/>
                  </a:lnTo>
                  <a:lnTo>
                    <a:pt x="36" y="34"/>
                  </a:lnTo>
                  <a:lnTo>
                    <a:pt x="33" y="28"/>
                  </a:lnTo>
                  <a:lnTo>
                    <a:pt x="30" y="23"/>
                  </a:lnTo>
                  <a:lnTo>
                    <a:pt x="26" y="19"/>
                  </a:lnTo>
                  <a:lnTo>
                    <a:pt x="21" y="15"/>
                  </a:lnTo>
                  <a:lnTo>
                    <a:pt x="16" y="11"/>
                  </a:lnTo>
                  <a:lnTo>
                    <a:pt x="11" y="7"/>
                  </a:lnTo>
                  <a:lnTo>
                    <a:pt x="5" y="4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7" name="Freeform 50"/>
            <p:cNvSpPr>
              <a:spLocks/>
            </p:cNvSpPr>
            <p:nvPr/>
          </p:nvSpPr>
          <p:spPr bwMode="auto">
            <a:xfrm>
              <a:off x="4483" y="2253"/>
              <a:ext cx="65" cy="38"/>
            </a:xfrm>
            <a:custGeom>
              <a:avLst/>
              <a:gdLst/>
              <a:ahLst/>
              <a:cxnLst>
                <a:cxn ang="0">
                  <a:pos x="0" y="1"/>
                </a:cxn>
                <a:cxn ang="0">
                  <a:pos x="3" y="12"/>
                </a:cxn>
                <a:cxn ang="0">
                  <a:pos x="7" y="21"/>
                </a:cxn>
                <a:cxn ang="0">
                  <a:pos x="14" y="28"/>
                </a:cxn>
                <a:cxn ang="0">
                  <a:pos x="22" y="34"/>
                </a:cxn>
                <a:cxn ang="0">
                  <a:pos x="31" y="36"/>
                </a:cxn>
                <a:cxn ang="0">
                  <a:pos x="42" y="38"/>
                </a:cxn>
                <a:cxn ang="0">
                  <a:pos x="53" y="37"/>
                </a:cxn>
                <a:cxn ang="0">
                  <a:pos x="64" y="34"/>
                </a:cxn>
                <a:cxn ang="0">
                  <a:pos x="65" y="33"/>
                </a:cxn>
                <a:cxn ang="0">
                  <a:pos x="65" y="32"/>
                </a:cxn>
                <a:cxn ang="0">
                  <a:pos x="65" y="31"/>
                </a:cxn>
                <a:cxn ang="0">
                  <a:pos x="64" y="30"/>
                </a:cxn>
                <a:cxn ang="0">
                  <a:pos x="59" y="31"/>
                </a:cxn>
                <a:cxn ang="0">
                  <a:pos x="53" y="31"/>
                </a:cxn>
                <a:cxn ang="0">
                  <a:pos x="48" y="31"/>
                </a:cxn>
                <a:cxn ang="0">
                  <a:pos x="42" y="31"/>
                </a:cxn>
                <a:cxn ang="0">
                  <a:pos x="37" y="31"/>
                </a:cxn>
                <a:cxn ang="0">
                  <a:pos x="32" y="30"/>
                </a:cxn>
                <a:cxn ang="0">
                  <a:pos x="27" y="30"/>
                </a:cxn>
                <a:cxn ang="0">
                  <a:pos x="21" y="28"/>
                </a:cxn>
                <a:cxn ang="0">
                  <a:pos x="16" y="26"/>
                </a:cxn>
                <a:cxn ang="0">
                  <a:pos x="12" y="24"/>
                </a:cxn>
                <a:cxn ang="0">
                  <a:pos x="10" y="21"/>
                </a:cxn>
                <a:cxn ang="0">
                  <a:pos x="7" y="17"/>
                </a:cxn>
                <a:cxn ang="0">
                  <a:pos x="4" y="13"/>
                </a:cxn>
                <a:cxn ang="0">
                  <a:pos x="3" y="9"/>
                </a:cxn>
                <a:cxn ang="0">
                  <a:pos x="2" y="5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1"/>
                </a:cxn>
                <a:cxn ang="0">
                  <a:pos x="0" y="1"/>
                </a:cxn>
              </a:cxnLst>
              <a:rect l="0" t="0" r="r" b="b"/>
              <a:pathLst>
                <a:path w="65" h="38">
                  <a:moveTo>
                    <a:pt x="0" y="1"/>
                  </a:moveTo>
                  <a:lnTo>
                    <a:pt x="3" y="12"/>
                  </a:lnTo>
                  <a:lnTo>
                    <a:pt x="7" y="21"/>
                  </a:lnTo>
                  <a:lnTo>
                    <a:pt x="14" y="28"/>
                  </a:lnTo>
                  <a:lnTo>
                    <a:pt x="22" y="34"/>
                  </a:lnTo>
                  <a:lnTo>
                    <a:pt x="31" y="36"/>
                  </a:lnTo>
                  <a:lnTo>
                    <a:pt x="42" y="38"/>
                  </a:lnTo>
                  <a:lnTo>
                    <a:pt x="53" y="37"/>
                  </a:lnTo>
                  <a:lnTo>
                    <a:pt x="64" y="34"/>
                  </a:lnTo>
                  <a:lnTo>
                    <a:pt x="65" y="33"/>
                  </a:lnTo>
                  <a:lnTo>
                    <a:pt x="65" y="32"/>
                  </a:lnTo>
                  <a:lnTo>
                    <a:pt x="65" y="31"/>
                  </a:lnTo>
                  <a:lnTo>
                    <a:pt x="64" y="30"/>
                  </a:lnTo>
                  <a:lnTo>
                    <a:pt x="59" y="31"/>
                  </a:lnTo>
                  <a:lnTo>
                    <a:pt x="53" y="31"/>
                  </a:lnTo>
                  <a:lnTo>
                    <a:pt x="48" y="31"/>
                  </a:lnTo>
                  <a:lnTo>
                    <a:pt x="42" y="31"/>
                  </a:lnTo>
                  <a:lnTo>
                    <a:pt x="37" y="31"/>
                  </a:lnTo>
                  <a:lnTo>
                    <a:pt x="32" y="30"/>
                  </a:lnTo>
                  <a:lnTo>
                    <a:pt x="27" y="30"/>
                  </a:lnTo>
                  <a:lnTo>
                    <a:pt x="21" y="28"/>
                  </a:lnTo>
                  <a:lnTo>
                    <a:pt x="16" y="26"/>
                  </a:lnTo>
                  <a:lnTo>
                    <a:pt x="12" y="24"/>
                  </a:lnTo>
                  <a:lnTo>
                    <a:pt x="10" y="21"/>
                  </a:lnTo>
                  <a:lnTo>
                    <a:pt x="7" y="17"/>
                  </a:lnTo>
                  <a:lnTo>
                    <a:pt x="4" y="13"/>
                  </a:lnTo>
                  <a:lnTo>
                    <a:pt x="3" y="9"/>
                  </a:lnTo>
                  <a:lnTo>
                    <a:pt x="2" y="5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8" name="Freeform 51"/>
            <p:cNvSpPr>
              <a:spLocks/>
            </p:cNvSpPr>
            <p:nvPr/>
          </p:nvSpPr>
          <p:spPr bwMode="auto">
            <a:xfrm>
              <a:off x="4549" y="2275"/>
              <a:ext cx="41" cy="23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2" y="5"/>
                </a:cxn>
                <a:cxn ang="0">
                  <a:pos x="5" y="9"/>
                </a:cxn>
                <a:cxn ang="0">
                  <a:pos x="8" y="13"/>
                </a:cxn>
                <a:cxn ang="0">
                  <a:pos x="13" y="16"/>
                </a:cxn>
                <a:cxn ang="0">
                  <a:pos x="15" y="17"/>
                </a:cxn>
                <a:cxn ang="0">
                  <a:pos x="18" y="18"/>
                </a:cxn>
                <a:cxn ang="0">
                  <a:pos x="21" y="19"/>
                </a:cxn>
                <a:cxn ang="0">
                  <a:pos x="24" y="20"/>
                </a:cxn>
                <a:cxn ang="0">
                  <a:pos x="27" y="21"/>
                </a:cxn>
                <a:cxn ang="0">
                  <a:pos x="30" y="21"/>
                </a:cxn>
                <a:cxn ang="0">
                  <a:pos x="33" y="22"/>
                </a:cxn>
                <a:cxn ang="0">
                  <a:pos x="36" y="23"/>
                </a:cxn>
                <a:cxn ang="0">
                  <a:pos x="37" y="22"/>
                </a:cxn>
                <a:cxn ang="0">
                  <a:pos x="39" y="20"/>
                </a:cxn>
                <a:cxn ang="0">
                  <a:pos x="41" y="18"/>
                </a:cxn>
                <a:cxn ang="0">
                  <a:pos x="41" y="16"/>
                </a:cxn>
                <a:cxn ang="0">
                  <a:pos x="40" y="13"/>
                </a:cxn>
                <a:cxn ang="0">
                  <a:pos x="38" y="11"/>
                </a:cxn>
                <a:cxn ang="0">
                  <a:pos x="36" y="9"/>
                </a:cxn>
                <a:cxn ang="0">
                  <a:pos x="34" y="8"/>
                </a:cxn>
                <a:cxn ang="0">
                  <a:pos x="32" y="8"/>
                </a:cxn>
                <a:cxn ang="0">
                  <a:pos x="29" y="7"/>
                </a:cxn>
                <a:cxn ang="0">
                  <a:pos x="27" y="7"/>
                </a:cxn>
                <a:cxn ang="0">
                  <a:pos x="24" y="8"/>
                </a:cxn>
                <a:cxn ang="0">
                  <a:pos x="20" y="8"/>
                </a:cxn>
                <a:cxn ang="0">
                  <a:pos x="17" y="9"/>
                </a:cxn>
                <a:cxn ang="0">
                  <a:pos x="14" y="9"/>
                </a:cxn>
                <a:cxn ang="0">
                  <a:pos x="11" y="9"/>
                </a:cxn>
                <a:cxn ang="0">
                  <a:pos x="8" y="7"/>
                </a:cxn>
                <a:cxn ang="0">
                  <a:pos x="5" y="5"/>
                </a:cxn>
                <a:cxn ang="0">
                  <a:pos x="3" y="2"/>
                </a:cxn>
                <a:cxn ang="0">
                  <a:pos x="1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41" h="23">
                  <a:moveTo>
                    <a:pt x="0" y="0"/>
                  </a:moveTo>
                  <a:lnTo>
                    <a:pt x="2" y="5"/>
                  </a:lnTo>
                  <a:lnTo>
                    <a:pt x="5" y="9"/>
                  </a:lnTo>
                  <a:lnTo>
                    <a:pt x="8" y="13"/>
                  </a:lnTo>
                  <a:lnTo>
                    <a:pt x="13" y="16"/>
                  </a:lnTo>
                  <a:lnTo>
                    <a:pt x="15" y="17"/>
                  </a:lnTo>
                  <a:lnTo>
                    <a:pt x="18" y="18"/>
                  </a:lnTo>
                  <a:lnTo>
                    <a:pt x="21" y="19"/>
                  </a:lnTo>
                  <a:lnTo>
                    <a:pt x="24" y="20"/>
                  </a:lnTo>
                  <a:lnTo>
                    <a:pt x="27" y="21"/>
                  </a:lnTo>
                  <a:lnTo>
                    <a:pt x="30" y="21"/>
                  </a:lnTo>
                  <a:lnTo>
                    <a:pt x="33" y="22"/>
                  </a:lnTo>
                  <a:lnTo>
                    <a:pt x="36" y="23"/>
                  </a:lnTo>
                  <a:lnTo>
                    <a:pt x="37" y="22"/>
                  </a:lnTo>
                  <a:lnTo>
                    <a:pt x="39" y="20"/>
                  </a:lnTo>
                  <a:lnTo>
                    <a:pt x="41" y="18"/>
                  </a:lnTo>
                  <a:lnTo>
                    <a:pt x="41" y="16"/>
                  </a:lnTo>
                  <a:lnTo>
                    <a:pt x="40" y="13"/>
                  </a:lnTo>
                  <a:lnTo>
                    <a:pt x="38" y="11"/>
                  </a:lnTo>
                  <a:lnTo>
                    <a:pt x="36" y="9"/>
                  </a:lnTo>
                  <a:lnTo>
                    <a:pt x="34" y="8"/>
                  </a:lnTo>
                  <a:lnTo>
                    <a:pt x="32" y="8"/>
                  </a:lnTo>
                  <a:lnTo>
                    <a:pt x="29" y="7"/>
                  </a:lnTo>
                  <a:lnTo>
                    <a:pt x="27" y="7"/>
                  </a:lnTo>
                  <a:lnTo>
                    <a:pt x="24" y="8"/>
                  </a:lnTo>
                  <a:lnTo>
                    <a:pt x="20" y="8"/>
                  </a:lnTo>
                  <a:lnTo>
                    <a:pt x="17" y="9"/>
                  </a:lnTo>
                  <a:lnTo>
                    <a:pt x="14" y="9"/>
                  </a:lnTo>
                  <a:lnTo>
                    <a:pt x="11" y="9"/>
                  </a:lnTo>
                  <a:lnTo>
                    <a:pt x="8" y="7"/>
                  </a:lnTo>
                  <a:lnTo>
                    <a:pt x="5" y="5"/>
                  </a:lnTo>
                  <a:lnTo>
                    <a:pt x="3" y="2"/>
                  </a:lnTo>
                  <a:lnTo>
                    <a:pt x="1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39" name="Freeform 52"/>
            <p:cNvSpPr>
              <a:spLocks/>
            </p:cNvSpPr>
            <p:nvPr/>
          </p:nvSpPr>
          <p:spPr bwMode="auto">
            <a:xfrm>
              <a:off x="4578" y="2273"/>
              <a:ext cx="23" cy="10"/>
            </a:xfrm>
            <a:custGeom>
              <a:avLst/>
              <a:gdLst/>
              <a:ahLst/>
              <a:cxnLst>
                <a:cxn ang="0">
                  <a:pos x="0" y="10"/>
                </a:cxn>
                <a:cxn ang="0">
                  <a:pos x="3" y="9"/>
                </a:cxn>
                <a:cxn ang="0">
                  <a:pos x="6" y="8"/>
                </a:cxn>
                <a:cxn ang="0">
                  <a:pos x="8" y="7"/>
                </a:cxn>
                <a:cxn ang="0">
                  <a:pos x="11" y="7"/>
                </a:cxn>
                <a:cxn ang="0">
                  <a:pos x="14" y="6"/>
                </a:cxn>
                <a:cxn ang="0">
                  <a:pos x="17" y="5"/>
                </a:cxn>
                <a:cxn ang="0">
                  <a:pos x="19" y="4"/>
                </a:cxn>
                <a:cxn ang="0">
                  <a:pos x="22" y="3"/>
                </a:cxn>
                <a:cxn ang="0">
                  <a:pos x="22" y="2"/>
                </a:cxn>
                <a:cxn ang="0">
                  <a:pos x="23" y="2"/>
                </a:cxn>
                <a:cxn ang="0">
                  <a:pos x="22" y="1"/>
                </a:cxn>
                <a:cxn ang="0">
                  <a:pos x="22" y="0"/>
                </a:cxn>
                <a:cxn ang="0">
                  <a:pos x="19" y="2"/>
                </a:cxn>
                <a:cxn ang="0">
                  <a:pos x="17" y="2"/>
                </a:cxn>
                <a:cxn ang="0">
                  <a:pos x="14" y="3"/>
                </a:cxn>
                <a:cxn ang="0">
                  <a:pos x="11" y="4"/>
                </a:cxn>
                <a:cxn ang="0">
                  <a:pos x="8" y="6"/>
                </a:cxn>
                <a:cxn ang="0">
                  <a:pos x="6" y="7"/>
                </a:cxn>
                <a:cxn ang="0">
                  <a:pos x="3" y="8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10"/>
                </a:cxn>
                <a:cxn ang="0">
                  <a:pos x="0" y="10"/>
                </a:cxn>
              </a:cxnLst>
              <a:rect l="0" t="0" r="r" b="b"/>
              <a:pathLst>
                <a:path w="23" h="10">
                  <a:moveTo>
                    <a:pt x="0" y="10"/>
                  </a:moveTo>
                  <a:lnTo>
                    <a:pt x="3" y="9"/>
                  </a:lnTo>
                  <a:lnTo>
                    <a:pt x="6" y="8"/>
                  </a:lnTo>
                  <a:lnTo>
                    <a:pt x="8" y="7"/>
                  </a:lnTo>
                  <a:lnTo>
                    <a:pt x="11" y="7"/>
                  </a:lnTo>
                  <a:lnTo>
                    <a:pt x="14" y="6"/>
                  </a:lnTo>
                  <a:lnTo>
                    <a:pt x="17" y="5"/>
                  </a:lnTo>
                  <a:lnTo>
                    <a:pt x="19" y="4"/>
                  </a:lnTo>
                  <a:lnTo>
                    <a:pt x="22" y="3"/>
                  </a:lnTo>
                  <a:lnTo>
                    <a:pt x="22" y="2"/>
                  </a:lnTo>
                  <a:lnTo>
                    <a:pt x="23" y="2"/>
                  </a:lnTo>
                  <a:lnTo>
                    <a:pt x="22" y="1"/>
                  </a:lnTo>
                  <a:lnTo>
                    <a:pt x="22" y="0"/>
                  </a:lnTo>
                  <a:lnTo>
                    <a:pt x="19" y="2"/>
                  </a:lnTo>
                  <a:lnTo>
                    <a:pt x="17" y="2"/>
                  </a:lnTo>
                  <a:lnTo>
                    <a:pt x="14" y="3"/>
                  </a:lnTo>
                  <a:lnTo>
                    <a:pt x="11" y="4"/>
                  </a:lnTo>
                  <a:lnTo>
                    <a:pt x="8" y="6"/>
                  </a:lnTo>
                  <a:lnTo>
                    <a:pt x="6" y="7"/>
                  </a:lnTo>
                  <a:lnTo>
                    <a:pt x="3" y="8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lnTo>
                    <a:pt x="0" y="1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0" name="Freeform 53"/>
            <p:cNvSpPr>
              <a:spLocks/>
            </p:cNvSpPr>
            <p:nvPr/>
          </p:nvSpPr>
          <p:spPr bwMode="auto">
            <a:xfrm>
              <a:off x="4721" y="2200"/>
              <a:ext cx="41" cy="52"/>
            </a:xfrm>
            <a:custGeom>
              <a:avLst/>
              <a:gdLst/>
              <a:ahLst/>
              <a:cxnLst>
                <a:cxn ang="0">
                  <a:pos x="0" y="9"/>
                </a:cxn>
                <a:cxn ang="0">
                  <a:pos x="4" y="7"/>
                </a:cxn>
                <a:cxn ang="0">
                  <a:pos x="8" y="4"/>
                </a:cxn>
                <a:cxn ang="0">
                  <a:pos x="12" y="3"/>
                </a:cxn>
                <a:cxn ang="0">
                  <a:pos x="16" y="2"/>
                </a:cxn>
                <a:cxn ang="0">
                  <a:pos x="20" y="2"/>
                </a:cxn>
                <a:cxn ang="0">
                  <a:pos x="23" y="3"/>
                </a:cxn>
                <a:cxn ang="0">
                  <a:pos x="26" y="6"/>
                </a:cxn>
                <a:cxn ang="0">
                  <a:pos x="29" y="10"/>
                </a:cxn>
                <a:cxn ang="0">
                  <a:pos x="33" y="20"/>
                </a:cxn>
                <a:cxn ang="0">
                  <a:pos x="36" y="30"/>
                </a:cxn>
                <a:cxn ang="0">
                  <a:pos x="38" y="41"/>
                </a:cxn>
                <a:cxn ang="0">
                  <a:pos x="39" y="51"/>
                </a:cxn>
                <a:cxn ang="0">
                  <a:pos x="39" y="52"/>
                </a:cxn>
                <a:cxn ang="0">
                  <a:pos x="40" y="51"/>
                </a:cxn>
                <a:cxn ang="0">
                  <a:pos x="41" y="51"/>
                </a:cxn>
                <a:cxn ang="0">
                  <a:pos x="41" y="50"/>
                </a:cxn>
                <a:cxn ang="0">
                  <a:pos x="41" y="39"/>
                </a:cxn>
                <a:cxn ang="0">
                  <a:pos x="40" y="26"/>
                </a:cxn>
                <a:cxn ang="0">
                  <a:pos x="37" y="14"/>
                </a:cxn>
                <a:cxn ang="0">
                  <a:pos x="30" y="4"/>
                </a:cxn>
                <a:cxn ang="0">
                  <a:pos x="27" y="1"/>
                </a:cxn>
                <a:cxn ang="0">
                  <a:pos x="23" y="0"/>
                </a:cxn>
                <a:cxn ang="0">
                  <a:pos x="19" y="0"/>
                </a:cxn>
                <a:cxn ang="0">
                  <a:pos x="15" y="0"/>
                </a:cxn>
                <a:cxn ang="0">
                  <a:pos x="11" y="1"/>
                </a:cxn>
                <a:cxn ang="0">
                  <a:pos x="7" y="4"/>
                </a:cxn>
                <a:cxn ang="0">
                  <a:pos x="4" y="6"/>
                </a:cxn>
                <a:cxn ang="0">
                  <a:pos x="0" y="8"/>
                </a:cxn>
                <a:cxn ang="0">
                  <a:pos x="0" y="8"/>
                </a:cxn>
                <a:cxn ang="0">
                  <a:pos x="0" y="8"/>
                </a:cxn>
                <a:cxn ang="0">
                  <a:pos x="0" y="9"/>
                </a:cxn>
                <a:cxn ang="0">
                  <a:pos x="0" y="9"/>
                </a:cxn>
                <a:cxn ang="0">
                  <a:pos x="0" y="9"/>
                </a:cxn>
              </a:cxnLst>
              <a:rect l="0" t="0" r="r" b="b"/>
              <a:pathLst>
                <a:path w="41" h="52">
                  <a:moveTo>
                    <a:pt x="0" y="9"/>
                  </a:moveTo>
                  <a:lnTo>
                    <a:pt x="4" y="7"/>
                  </a:lnTo>
                  <a:lnTo>
                    <a:pt x="8" y="4"/>
                  </a:lnTo>
                  <a:lnTo>
                    <a:pt x="12" y="3"/>
                  </a:lnTo>
                  <a:lnTo>
                    <a:pt x="16" y="2"/>
                  </a:lnTo>
                  <a:lnTo>
                    <a:pt x="20" y="2"/>
                  </a:lnTo>
                  <a:lnTo>
                    <a:pt x="23" y="3"/>
                  </a:lnTo>
                  <a:lnTo>
                    <a:pt x="26" y="6"/>
                  </a:lnTo>
                  <a:lnTo>
                    <a:pt x="29" y="10"/>
                  </a:lnTo>
                  <a:lnTo>
                    <a:pt x="33" y="20"/>
                  </a:lnTo>
                  <a:lnTo>
                    <a:pt x="36" y="30"/>
                  </a:lnTo>
                  <a:lnTo>
                    <a:pt x="38" y="41"/>
                  </a:lnTo>
                  <a:lnTo>
                    <a:pt x="39" y="51"/>
                  </a:lnTo>
                  <a:lnTo>
                    <a:pt x="39" y="52"/>
                  </a:lnTo>
                  <a:lnTo>
                    <a:pt x="40" y="51"/>
                  </a:lnTo>
                  <a:lnTo>
                    <a:pt x="41" y="51"/>
                  </a:lnTo>
                  <a:lnTo>
                    <a:pt x="41" y="50"/>
                  </a:lnTo>
                  <a:lnTo>
                    <a:pt x="41" y="39"/>
                  </a:lnTo>
                  <a:lnTo>
                    <a:pt x="40" y="26"/>
                  </a:lnTo>
                  <a:lnTo>
                    <a:pt x="37" y="14"/>
                  </a:lnTo>
                  <a:lnTo>
                    <a:pt x="30" y="4"/>
                  </a:lnTo>
                  <a:lnTo>
                    <a:pt x="27" y="1"/>
                  </a:lnTo>
                  <a:lnTo>
                    <a:pt x="23" y="0"/>
                  </a:lnTo>
                  <a:lnTo>
                    <a:pt x="19" y="0"/>
                  </a:lnTo>
                  <a:lnTo>
                    <a:pt x="15" y="0"/>
                  </a:lnTo>
                  <a:lnTo>
                    <a:pt x="11" y="1"/>
                  </a:lnTo>
                  <a:lnTo>
                    <a:pt x="7" y="4"/>
                  </a:lnTo>
                  <a:lnTo>
                    <a:pt x="4" y="6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8"/>
                  </a:lnTo>
                  <a:lnTo>
                    <a:pt x="0" y="9"/>
                  </a:lnTo>
                  <a:lnTo>
                    <a:pt x="0" y="9"/>
                  </a:lnTo>
                  <a:lnTo>
                    <a:pt x="0" y="9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1" name="Freeform 54"/>
            <p:cNvSpPr>
              <a:spLocks/>
            </p:cNvSpPr>
            <p:nvPr/>
          </p:nvSpPr>
          <p:spPr bwMode="auto">
            <a:xfrm>
              <a:off x="4705" y="2230"/>
              <a:ext cx="50" cy="32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" y="4"/>
                </a:cxn>
                <a:cxn ang="0">
                  <a:pos x="2" y="8"/>
                </a:cxn>
                <a:cxn ang="0">
                  <a:pos x="5" y="12"/>
                </a:cxn>
                <a:cxn ang="0">
                  <a:pos x="7" y="15"/>
                </a:cxn>
                <a:cxn ang="0">
                  <a:pos x="9" y="18"/>
                </a:cxn>
                <a:cxn ang="0">
                  <a:pos x="13" y="21"/>
                </a:cxn>
                <a:cxn ang="0">
                  <a:pos x="16" y="24"/>
                </a:cxn>
                <a:cxn ang="0">
                  <a:pos x="20" y="27"/>
                </a:cxn>
                <a:cxn ang="0">
                  <a:pos x="23" y="29"/>
                </a:cxn>
                <a:cxn ang="0">
                  <a:pos x="27" y="31"/>
                </a:cxn>
                <a:cxn ang="0">
                  <a:pos x="31" y="32"/>
                </a:cxn>
                <a:cxn ang="0">
                  <a:pos x="34" y="32"/>
                </a:cxn>
                <a:cxn ang="0">
                  <a:pos x="38" y="32"/>
                </a:cxn>
                <a:cxn ang="0">
                  <a:pos x="41" y="31"/>
                </a:cxn>
                <a:cxn ang="0">
                  <a:pos x="45" y="30"/>
                </a:cxn>
                <a:cxn ang="0">
                  <a:pos x="48" y="27"/>
                </a:cxn>
                <a:cxn ang="0">
                  <a:pos x="50" y="26"/>
                </a:cxn>
                <a:cxn ang="0">
                  <a:pos x="50" y="25"/>
                </a:cxn>
                <a:cxn ang="0">
                  <a:pos x="50" y="24"/>
                </a:cxn>
                <a:cxn ang="0">
                  <a:pos x="48" y="24"/>
                </a:cxn>
                <a:cxn ang="0">
                  <a:pos x="40" y="26"/>
                </a:cxn>
                <a:cxn ang="0">
                  <a:pos x="33" y="26"/>
                </a:cxn>
                <a:cxn ang="0">
                  <a:pos x="25" y="24"/>
                </a:cxn>
                <a:cxn ang="0">
                  <a:pos x="19" y="22"/>
                </a:cxn>
                <a:cxn ang="0">
                  <a:pos x="12" y="18"/>
                </a:cxn>
                <a:cxn ang="0">
                  <a:pos x="7" y="13"/>
                </a:cxn>
                <a:cxn ang="0">
                  <a:pos x="3" y="7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0" h="32">
                  <a:moveTo>
                    <a:pt x="0" y="0"/>
                  </a:moveTo>
                  <a:lnTo>
                    <a:pt x="1" y="4"/>
                  </a:lnTo>
                  <a:lnTo>
                    <a:pt x="2" y="8"/>
                  </a:lnTo>
                  <a:lnTo>
                    <a:pt x="5" y="12"/>
                  </a:lnTo>
                  <a:lnTo>
                    <a:pt x="7" y="15"/>
                  </a:lnTo>
                  <a:lnTo>
                    <a:pt x="9" y="18"/>
                  </a:lnTo>
                  <a:lnTo>
                    <a:pt x="13" y="21"/>
                  </a:lnTo>
                  <a:lnTo>
                    <a:pt x="16" y="24"/>
                  </a:lnTo>
                  <a:lnTo>
                    <a:pt x="20" y="27"/>
                  </a:lnTo>
                  <a:lnTo>
                    <a:pt x="23" y="29"/>
                  </a:lnTo>
                  <a:lnTo>
                    <a:pt x="27" y="31"/>
                  </a:lnTo>
                  <a:lnTo>
                    <a:pt x="31" y="32"/>
                  </a:lnTo>
                  <a:lnTo>
                    <a:pt x="34" y="32"/>
                  </a:lnTo>
                  <a:lnTo>
                    <a:pt x="38" y="32"/>
                  </a:lnTo>
                  <a:lnTo>
                    <a:pt x="41" y="31"/>
                  </a:lnTo>
                  <a:lnTo>
                    <a:pt x="45" y="30"/>
                  </a:lnTo>
                  <a:lnTo>
                    <a:pt x="48" y="27"/>
                  </a:lnTo>
                  <a:lnTo>
                    <a:pt x="50" y="26"/>
                  </a:lnTo>
                  <a:lnTo>
                    <a:pt x="50" y="25"/>
                  </a:lnTo>
                  <a:lnTo>
                    <a:pt x="50" y="24"/>
                  </a:lnTo>
                  <a:lnTo>
                    <a:pt x="48" y="24"/>
                  </a:lnTo>
                  <a:lnTo>
                    <a:pt x="40" y="26"/>
                  </a:lnTo>
                  <a:lnTo>
                    <a:pt x="33" y="26"/>
                  </a:lnTo>
                  <a:lnTo>
                    <a:pt x="25" y="24"/>
                  </a:lnTo>
                  <a:lnTo>
                    <a:pt x="19" y="22"/>
                  </a:lnTo>
                  <a:lnTo>
                    <a:pt x="12" y="18"/>
                  </a:lnTo>
                  <a:lnTo>
                    <a:pt x="7" y="13"/>
                  </a:lnTo>
                  <a:lnTo>
                    <a:pt x="3" y="7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2" name="Freeform 55"/>
            <p:cNvSpPr>
              <a:spLocks/>
            </p:cNvSpPr>
            <p:nvPr/>
          </p:nvSpPr>
          <p:spPr bwMode="auto">
            <a:xfrm>
              <a:off x="4742" y="2194"/>
              <a:ext cx="41" cy="56"/>
            </a:xfrm>
            <a:custGeom>
              <a:avLst/>
              <a:gdLst/>
              <a:ahLst/>
              <a:cxnLst>
                <a:cxn ang="0">
                  <a:pos x="0" y="4"/>
                </a:cxn>
                <a:cxn ang="0">
                  <a:pos x="5" y="3"/>
                </a:cxn>
                <a:cxn ang="0">
                  <a:pos x="10" y="2"/>
                </a:cxn>
                <a:cxn ang="0">
                  <a:pos x="16" y="3"/>
                </a:cxn>
                <a:cxn ang="0">
                  <a:pos x="21" y="4"/>
                </a:cxn>
                <a:cxn ang="0">
                  <a:pos x="25" y="6"/>
                </a:cxn>
                <a:cxn ang="0">
                  <a:pos x="29" y="10"/>
                </a:cxn>
                <a:cxn ang="0">
                  <a:pos x="32" y="14"/>
                </a:cxn>
                <a:cxn ang="0">
                  <a:pos x="35" y="19"/>
                </a:cxn>
                <a:cxn ang="0">
                  <a:pos x="36" y="28"/>
                </a:cxn>
                <a:cxn ang="0">
                  <a:pos x="34" y="37"/>
                </a:cxn>
                <a:cxn ang="0">
                  <a:pos x="30" y="46"/>
                </a:cxn>
                <a:cxn ang="0">
                  <a:pos x="28" y="55"/>
                </a:cxn>
                <a:cxn ang="0">
                  <a:pos x="28" y="56"/>
                </a:cxn>
                <a:cxn ang="0">
                  <a:pos x="29" y="56"/>
                </a:cxn>
                <a:cxn ang="0">
                  <a:pos x="30" y="55"/>
                </a:cxn>
                <a:cxn ang="0">
                  <a:pos x="31" y="54"/>
                </a:cxn>
                <a:cxn ang="0">
                  <a:pos x="36" y="44"/>
                </a:cxn>
                <a:cxn ang="0">
                  <a:pos x="40" y="33"/>
                </a:cxn>
                <a:cxn ang="0">
                  <a:pos x="41" y="22"/>
                </a:cxn>
                <a:cxn ang="0">
                  <a:pos x="38" y="12"/>
                </a:cxn>
                <a:cxn ang="0">
                  <a:pos x="35" y="8"/>
                </a:cxn>
                <a:cxn ang="0">
                  <a:pos x="30" y="5"/>
                </a:cxn>
                <a:cxn ang="0">
                  <a:pos x="26" y="2"/>
                </a:cxn>
                <a:cxn ang="0">
                  <a:pos x="21" y="1"/>
                </a:cxn>
                <a:cxn ang="0">
                  <a:pos x="16" y="0"/>
                </a:cxn>
                <a:cxn ang="0">
                  <a:pos x="10" y="0"/>
                </a:cxn>
                <a:cxn ang="0">
                  <a:pos x="5" y="2"/>
                </a:cxn>
                <a:cxn ang="0">
                  <a:pos x="0" y="4"/>
                </a:cxn>
                <a:cxn ang="0">
                  <a:pos x="0" y="4"/>
                </a:cxn>
                <a:cxn ang="0">
                  <a:pos x="0" y="4"/>
                </a:cxn>
                <a:cxn ang="0">
                  <a:pos x="0" y="4"/>
                </a:cxn>
                <a:cxn ang="0">
                  <a:pos x="0" y="4"/>
                </a:cxn>
                <a:cxn ang="0">
                  <a:pos x="0" y="4"/>
                </a:cxn>
              </a:cxnLst>
              <a:rect l="0" t="0" r="r" b="b"/>
              <a:pathLst>
                <a:path w="41" h="56">
                  <a:moveTo>
                    <a:pt x="0" y="4"/>
                  </a:moveTo>
                  <a:lnTo>
                    <a:pt x="5" y="3"/>
                  </a:lnTo>
                  <a:lnTo>
                    <a:pt x="10" y="2"/>
                  </a:lnTo>
                  <a:lnTo>
                    <a:pt x="16" y="3"/>
                  </a:lnTo>
                  <a:lnTo>
                    <a:pt x="21" y="4"/>
                  </a:lnTo>
                  <a:lnTo>
                    <a:pt x="25" y="6"/>
                  </a:lnTo>
                  <a:lnTo>
                    <a:pt x="29" y="10"/>
                  </a:lnTo>
                  <a:lnTo>
                    <a:pt x="32" y="14"/>
                  </a:lnTo>
                  <a:lnTo>
                    <a:pt x="35" y="19"/>
                  </a:lnTo>
                  <a:lnTo>
                    <a:pt x="36" y="28"/>
                  </a:lnTo>
                  <a:lnTo>
                    <a:pt x="34" y="37"/>
                  </a:lnTo>
                  <a:lnTo>
                    <a:pt x="30" y="46"/>
                  </a:lnTo>
                  <a:lnTo>
                    <a:pt x="28" y="55"/>
                  </a:lnTo>
                  <a:lnTo>
                    <a:pt x="28" y="56"/>
                  </a:lnTo>
                  <a:lnTo>
                    <a:pt x="29" y="56"/>
                  </a:lnTo>
                  <a:lnTo>
                    <a:pt x="30" y="55"/>
                  </a:lnTo>
                  <a:lnTo>
                    <a:pt x="31" y="54"/>
                  </a:lnTo>
                  <a:lnTo>
                    <a:pt x="36" y="44"/>
                  </a:lnTo>
                  <a:lnTo>
                    <a:pt x="40" y="33"/>
                  </a:lnTo>
                  <a:lnTo>
                    <a:pt x="41" y="22"/>
                  </a:lnTo>
                  <a:lnTo>
                    <a:pt x="38" y="12"/>
                  </a:lnTo>
                  <a:lnTo>
                    <a:pt x="35" y="8"/>
                  </a:lnTo>
                  <a:lnTo>
                    <a:pt x="30" y="5"/>
                  </a:lnTo>
                  <a:lnTo>
                    <a:pt x="26" y="2"/>
                  </a:lnTo>
                  <a:lnTo>
                    <a:pt x="21" y="1"/>
                  </a:lnTo>
                  <a:lnTo>
                    <a:pt x="16" y="0"/>
                  </a:lnTo>
                  <a:lnTo>
                    <a:pt x="10" y="0"/>
                  </a:lnTo>
                  <a:lnTo>
                    <a:pt x="5" y="2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lnTo>
                    <a:pt x="0" y="4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3" name="Freeform 56"/>
            <p:cNvSpPr>
              <a:spLocks/>
            </p:cNvSpPr>
            <p:nvPr/>
          </p:nvSpPr>
          <p:spPr bwMode="auto">
            <a:xfrm>
              <a:off x="4419" y="1769"/>
              <a:ext cx="112" cy="48"/>
            </a:xfrm>
            <a:custGeom>
              <a:avLst/>
              <a:gdLst/>
              <a:ahLst/>
              <a:cxnLst>
                <a:cxn ang="0">
                  <a:pos x="112" y="0"/>
                </a:cxn>
                <a:cxn ang="0">
                  <a:pos x="104" y="0"/>
                </a:cxn>
                <a:cxn ang="0">
                  <a:pos x="97" y="0"/>
                </a:cxn>
                <a:cxn ang="0">
                  <a:pos x="90" y="1"/>
                </a:cxn>
                <a:cxn ang="0">
                  <a:pos x="82" y="1"/>
                </a:cxn>
                <a:cxn ang="0">
                  <a:pos x="75" y="2"/>
                </a:cxn>
                <a:cxn ang="0">
                  <a:pos x="68" y="4"/>
                </a:cxn>
                <a:cxn ang="0">
                  <a:pos x="61" y="6"/>
                </a:cxn>
                <a:cxn ang="0">
                  <a:pos x="55" y="9"/>
                </a:cxn>
                <a:cxn ang="0">
                  <a:pos x="47" y="13"/>
                </a:cxn>
                <a:cxn ang="0">
                  <a:pos x="40" y="17"/>
                </a:cxn>
                <a:cxn ang="0">
                  <a:pos x="33" y="22"/>
                </a:cxn>
                <a:cxn ang="0">
                  <a:pos x="26" y="26"/>
                </a:cxn>
                <a:cxn ang="0">
                  <a:pos x="19" y="32"/>
                </a:cxn>
                <a:cxn ang="0">
                  <a:pos x="13" y="36"/>
                </a:cxn>
                <a:cxn ang="0">
                  <a:pos x="6" y="41"/>
                </a:cxn>
                <a:cxn ang="0">
                  <a:pos x="0" y="47"/>
                </a:cxn>
                <a:cxn ang="0">
                  <a:pos x="0" y="47"/>
                </a:cxn>
                <a:cxn ang="0">
                  <a:pos x="0" y="47"/>
                </a:cxn>
                <a:cxn ang="0">
                  <a:pos x="0" y="48"/>
                </a:cxn>
                <a:cxn ang="0">
                  <a:pos x="0" y="48"/>
                </a:cxn>
                <a:cxn ang="0">
                  <a:pos x="7" y="42"/>
                </a:cxn>
                <a:cxn ang="0">
                  <a:pos x="14" y="37"/>
                </a:cxn>
                <a:cxn ang="0">
                  <a:pos x="21" y="32"/>
                </a:cxn>
                <a:cxn ang="0">
                  <a:pos x="29" y="26"/>
                </a:cxn>
                <a:cxn ang="0">
                  <a:pos x="36" y="22"/>
                </a:cxn>
                <a:cxn ang="0">
                  <a:pos x="44" y="17"/>
                </a:cxn>
                <a:cxn ang="0">
                  <a:pos x="51" y="13"/>
                </a:cxn>
                <a:cxn ang="0">
                  <a:pos x="59" y="9"/>
                </a:cxn>
                <a:cxn ang="0">
                  <a:pos x="65" y="7"/>
                </a:cxn>
                <a:cxn ang="0">
                  <a:pos x="71" y="5"/>
                </a:cxn>
                <a:cxn ang="0">
                  <a:pos x="78" y="4"/>
                </a:cxn>
                <a:cxn ang="0">
                  <a:pos x="84" y="3"/>
                </a:cxn>
                <a:cxn ang="0">
                  <a:pos x="90" y="3"/>
                </a:cxn>
                <a:cxn ang="0">
                  <a:pos x="97" y="2"/>
                </a:cxn>
                <a:cxn ang="0">
                  <a:pos x="104" y="1"/>
                </a:cxn>
                <a:cxn ang="0">
                  <a:pos x="112" y="0"/>
                </a:cxn>
                <a:cxn ang="0">
                  <a:pos x="112" y="0"/>
                </a:cxn>
                <a:cxn ang="0">
                  <a:pos x="112" y="0"/>
                </a:cxn>
                <a:cxn ang="0">
                  <a:pos x="112" y="0"/>
                </a:cxn>
                <a:cxn ang="0">
                  <a:pos x="112" y="0"/>
                </a:cxn>
                <a:cxn ang="0">
                  <a:pos x="112" y="0"/>
                </a:cxn>
              </a:cxnLst>
              <a:rect l="0" t="0" r="r" b="b"/>
              <a:pathLst>
                <a:path w="112" h="48">
                  <a:moveTo>
                    <a:pt x="112" y="0"/>
                  </a:moveTo>
                  <a:lnTo>
                    <a:pt x="104" y="0"/>
                  </a:lnTo>
                  <a:lnTo>
                    <a:pt x="97" y="0"/>
                  </a:lnTo>
                  <a:lnTo>
                    <a:pt x="90" y="1"/>
                  </a:lnTo>
                  <a:lnTo>
                    <a:pt x="82" y="1"/>
                  </a:lnTo>
                  <a:lnTo>
                    <a:pt x="75" y="2"/>
                  </a:lnTo>
                  <a:lnTo>
                    <a:pt x="68" y="4"/>
                  </a:lnTo>
                  <a:lnTo>
                    <a:pt x="61" y="6"/>
                  </a:lnTo>
                  <a:lnTo>
                    <a:pt x="55" y="9"/>
                  </a:lnTo>
                  <a:lnTo>
                    <a:pt x="47" y="13"/>
                  </a:lnTo>
                  <a:lnTo>
                    <a:pt x="40" y="17"/>
                  </a:lnTo>
                  <a:lnTo>
                    <a:pt x="33" y="22"/>
                  </a:lnTo>
                  <a:lnTo>
                    <a:pt x="26" y="26"/>
                  </a:lnTo>
                  <a:lnTo>
                    <a:pt x="19" y="32"/>
                  </a:lnTo>
                  <a:lnTo>
                    <a:pt x="13" y="36"/>
                  </a:lnTo>
                  <a:lnTo>
                    <a:pt x="6" y="41"/>
                  </a:lnTo>
                  <a:lnTo>
                    <a:pt x="0" y="47"/>
                  </a:lnTo>
                  <a:lnTo>
                    <a:pt x="0" y="47"/>
                  </a:lnTo>
                  <a:lnTo>
                    <a:pt x="0" y="47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7" y="42"/>
                  </a:lnTo>
                  <a:lnTo>
                    <a:pt x="14" y="37"/>
                  </a:lnTo>
                  <a:lnTo>
                    <a:pt x="21" y="32"/>
                  </a:lnTo>
                  <a:lnTo>
                    <a:pt x="29" y="26"/>
                  </a:lnTo>
                  <a:lnTo>
                    <a:pt x="36" y="22"/>
                  </a:lnTo>
                  <a:lnTo>
                    <a:pt x="44" y="17"/>
                  </a:lnTo>
                  <a:lnTo>
                    <a:pt x="51" y="13"/>
                  </a:lnTo>
                  <a:lnTo>
                    <a:pt x="59" y="9"/>
                  </a:lnTo>
                  <a:lnTo>
                    <a:pt x="65" y="7"/>
                  </a:lnTo>
                  <a:lnTo>
                    <a:pt x="71" y="5"/>
                  </a:lnTo>
                  <a:lnTo>
                    <a:pt x="78" y="4"/>
                  </a:lnTo>
                  <a:lnTo>
                    <a:pt x="84" y="3"/>
                  </a:lnTo>
                  <a:lnTo>
                    <a:pt x="90" y="3"/>
                  </a:lnTo>
                  <a:lnTo>
                    <a:pt x="97" y="2"/>
                  </a:lnTo>
                  <a:lnTo>
                    <a:pt x="104" y="1"/>
                  </a:lnTo>
                  <a:lnTo>
                    <a:pt x="112" y="0"/>
                  </a:lnTo>
                  <a:lnTo>
                    <a:pt x="112" y="0"/>
                  </a:lnTo>
                  <a:lnTo>
                    <a:pt x="112" y="0"/>
                  </a:lnTo>
                  <a:lnTo>
                    <a:pt x="112" y="0"/>
                  </a:lnTo>
                  <a:lnTo>
                    <a:pt x="112" y="0"/>
                  </a:lnTo>
                  <a:lnTo>
                    <a:pt x="112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4" name="Freeform 57"/>
            <p:cNvSpPr>
              <a:spLocks/>
            </p:cNvSpPr>
            <p:nvPr/>
          </p:nvSpPr>
          <p:spPr bwMode="auto">
            <a:xfrm>
              <a:off x="4388" y="1795"/>
              <a:ext cx="108" cy="135"/>
            </a:xfrm>
            <a:custGeom>
              <a:avLst/>
              <a:gdLst/>
              <a:ahLst/>
              <a:cxnLst>
                <a:cxn ang="0">
                  <a:pos x="108" y="0"/>
                </a:cxn>
                <a:cxn ang="0">
                  <a:pos x="101" y="2"/>
                </a:cxn>
                <a:cxn ang="0">
                  <a:pos x="95" y="3"/>
                </a:cxn>
                <a:cxn ang="0">
                  <a:pos x="88" y="5"/>
                </a:cxn>
                <a:cxn ang="0">
                  <a:pos x="83" y="7"/>
                </a:cxn>
                <a:cxn ang="0">
                  <a:pos x="77" y="9"/>
                </a:cxn>
                <a:cxn ang="0">
                  <a:pos x="71" y="12"/>
                </a:cxn>
                <a:cxn ang="0">
                  <a:pos x="65" y="15"/>
                </a:cxn>
                <a:cxn ang="0">
                  <a:pos x="60" y="18"/>
                </a:cxn>
                <a:cxn ang="0">
                  <a:pos x="55" y="21"/>
                </a:cxn>
                <a:cxn ang="0">
                  <a:pos x="51" y="24"/>
                </a:cxn>
                <a:cxn ang="0">
                  <a:pos x="47" y="28"/>
                </a:cxn>
                <a:cxn ang="0">
                  <a:pos x="43" y="32"/>
                </a:cxn>
                <a:cxn ang="0">
                  <a:pos x="39" y="37"/>
                </a:cxn>
                <a:cxn ang="0">
                  <a:pos x="35" y="41"/>
                </a:cxn>
                <a:cxn ang="0">
                  <a:pos x="31" y="45"/>
                </a:cxn>
                <a:cxn ang="0">
                  <a:pos x="28" y="49"/>
                </a:cxn>
                <a:cxn ang="0">
                  <a:pos x="20" y="59"/>
                </a:cxn>
                <a:cxn ang="0">
                  <a:pos x="14" y="68"/>
                </a:cxn>
                <a:cxn ang="0">
                  <a:pos x="9" y="78"/>
                </a:cxn>
                <a:cxn ang="0">
                  <a:pos x="5" y="89"/>
                </a:cxn>
                <a:cxn ang="0">
                  <a:pos x="2" y="99"/>
                </a:cxn>
                <a:cxn ang="0">
                  <a:pos x="0" y="110"/>
                </a:cxn>
                <a:cxn ang="0">
                  <a:pos x="0" y="122"/>
                </a:cxn>
                <a:cxn ang="0">
                  <a:pos x="0" y="133"/>
                </a:cxn>
                <a:cxn ang="0">
                  <a:pos x="1" y="135"/>
                </a:cxn>
                <a:cxn ang="0">
                  <a:pos x="2" y="134"/>
                </a:cxn>
                <a:cxn ang="0">
                  <a:pos x="3" y="133"/>
                </a:cxn>
                <a:cxn ang="0">
                  <a:pos x="4" y="131"/>
                </a:cxn>
                <a:cxn ang="0">
                  <a:pos x="4" y="117"/>
                </a:cxn>
                <a:cxn ang="0">
                  <a:pos x="6" y="104"/>
                </a:cxn>
                <a:cxn ang="0">
                  <a:pos x="9" y="91"/>
                </a:cxn>
                <a:cxn ang="0">
                  <a:pos x="14" y="79"/>
                </a:cxn>
                <a:cxn ang="0">
                  <a:pos x="20" y="68"/>
                </a:cxn>
                <a:cxn ang="0">
                  <a:pos x="27" y="57"/>
                </a:cxn>
                <a:cxn ang="0">
                  <a:pos x="36" y="46"/>
                </a:cxn>
                <a:cxn ang="0">
                  <a:pos x="45" y="35"/>
                </a:cxn>
                <a:cxn ang="0">
                  <a:pos x="52" y="28"/>
                </a:cxn>
                <a:cxn ang="0">
                  <a:pos x="58" y="22"/>
                </a:cxn>
                <a:cxn ang="0">
                  <a:pos x="66" y="17"/>
                </a:cxn>
                <a:cxn ang="0">
                  <a:pos x="74" y="13"/>
                </a:cxn>
                <a:cxn ang="0">
                  <a:pos x="82" y="10"/>
                </a:cxn>
                <a:cxn ang="0">
                  <a:pos x="91" y="7"/>
                </a:cxn>
                <a:cxn ang="0">
                  <a:pos x="99" y="3"/>
                </a:cxn>
                <a:cxn ang="0">
                  <a:pos x="108" y="0"/>
                </a:cxn>
                <a:cxn ang="0">
                  <a:pos x="108" y="0"/>
                </a:cxn>
                <a:cxn ang="0">
                  <a:pos x="108" y="0"/>
                </a:cxn>
                <a:cxn ang="0">
                  <a:pos x="108" y="0"/>
                </a:cxn>
                <a:cxn ang="0">
                  <a:pos x="108" y="0"/>
                </a:cxn>
                <a:cxn ang="0">
                  <a:pos x="108" y="0"/>
                </a:cxn>
              </a:cxnLst>
              <a:rect l="0" t="0" r="r" b="b"/>
              <a:pathLst>
                <a:path w="108" h="135">
                  <a:moveTo>
                    <a:pt x="108" y="0"/>
                  </a:moveTo>
                  <a:lnTo>
                    <a:pt x="101" y="2"/>
                  </a:lnTo>
                  <a:lnTo>
                    <a:pt x="95" y="3"/>
                  </a:lnTo>
                  <a:lnTo>
                    <a:pt x="88" y="5"/>
                  </a:lnTo>
                  <a:lnTo>
                    <a:pt x="83" y="7"/>
                  </a:lnTo>
                  <a:lnTo>
                    <a:pt x="77" y="9"/>
                  </a:lnTo>
                  <a:lnTo>
                    <a:pt x="71" y="12"/>
                  </a:lnTo>
                  <a:lnTo>
                    <a:pt x="65" y="15"/>
                  </a:lnTo>
                  <a:lnTo>
                    <a:pt x="60" y="18"/>
                  </a:lnTo>
                  <a:lnTo>
                    <a:pt x="55" y="21"/>
                  </a:lnTo>
                  <a:lnTo>
                    <a:pt x="51" y="24"/>
                  </a:lnTo>
                  <a:lnTo>
                    <a:pt x="47" y="28"/>
                  </a:lnTo>
                  <a:lnTo>
                    <a:pt x="43" y="32"/>
                  </a:lnTo>
                  <a:lnTo>
                    <a:pt x="39" y="37"/>
                  </a:lnTo>
                  <a:lnTo>
                    <a:pt x="35" y="41"/>
                  </a:lnTo>
                  <a:lnTo>
                    <a:pt x="31" y="45"/>
                  </a:lnTo>
                  <a:lnTo>
                    <a:pt x="28" y="49"/>
                  </a:lnTo>
                  <a:lnTo>
                    <a:pt x="20" y="59"/>
                  </a:lnTo>
                  <a:lnTo>
                    <a:pt x="14" y="68"/>
                  </a:lnTo>
                  <a:lnTo>
                    <a:pt x="9" y="78"/>
                  </a:lnTo>
                  <a:lnTo>
                    <a:pt x="5" y="89"/>
                  </a:lnTo>
                  <a:lnTo>
                    <a:pt x="2" y="99"/>
                  </a:lnTo>
                  <a:lnTo>
                    <a:pt x="0" y="110"/>
                  </a:lnTo>
                  <a:lnTo>
                    <a:pt x="0" y="122"/>
                  </a:lnTo>
                  <a:lnTo>
                    <a:pt x="0" y="133"/>
                  </a:lnTo>
                  <a:lnTo>
                    <a:pt x="1" y="135"/>
                  </a:lnTo>
                  <a:lnTo>
                    <a:pt x="2" y="134"/>
                  </a:lnTo>
                  <a:lnTo>
                    <a:pt x="3" y="133"/>
                  </a:lnTo>
                  <a:lnTo>
                    <a:pt x="4" y="131"/>
                  </a:lnTo>
                  <a:lnTo>
                    <a:pt x="4" y="117"/>
                  </a:lnTo>
                  <a:lnTo>
                    <a:pt x="6" y="104"/>
                  </a:lnTo>
                  <a:lnTo>
                    <a:pt x="9" y="91"/>
                  </a:lnTo>
                  <a:lnTo>
                    <a:pt x="14" y="79"/>
                  </a:lnTo>
                  <a:lnTo>
                    <a:pt x="20" y="68"/>
                  </a:lnTo>
                  <a:lnTo>
                    <a:pt x="27" y="57"/>
                  </a:lnTo>
                  <a:lnTo>
                    <a:pt x="36" y="46"/>
                  </a:lnTo>
                  <a:lnTo>
                    <a:pt x="45" y="35"/>
                  </a:lnTo>
                  <a:lnTo>
                    <a:pt x="52" y="28"/>
                  </a:lnTo>
                  <a:lnTo>
                    <a:pt x="58" y="22"/>
                  </a:lnTo>
                  <a:lnTo>
                    <a:pt x="66" y="17"/>
                  </a:lnTo>
                  <a:lnTo>
                    <a:pt x="74" y="13"/>
                  </a:lnTo>
                  <a:lnTo>
                    <a:pt x="82" y="10"/>
                  </a:lnTo>
                  <a:lnTo>
                    <a:pt x="91" y="7"/>
                  </a:lnTo>
                  <a:lnTo>
                    <a:pt x="99" y="3"/>
                  </a:lnTo>
                  <a:lnTo>
                    <a:pt x="108" y="0"/>
                  </a:lnTo>
                  <a:lnTo>
                    <a:pt x="108" y="0"/>
                  </a:lnTo>
                  <a:lnTo>
                    <a:pt x="108" y="0"/>
                  </a:lnTo>
                  <a:lnTo>
                    <a:pt x="108" y="0"/>
                  </a:lnTo>
                  <a:lnTo>
                    <a:pt x="108" y="0"/>
                  </a:lnTo>
                  <a:lnTo>
                    <a:pt x="108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5" name="Freeform 58"/>
            <p:cNvSpPr>
              <a:spLocks/>
            </p:cNvSpPr>
            <p:nvPr/>
          </p:nvSpPr>
          <p:spPr bwMode="auto">
            <a:xfrm>
              <a:off x="4483" y="2215"/>
              <a:ext cx="67" cy="20"/>
            </a:xfrm>
            <a:custGeom>
              <a:avLst/>
              <a:gdLst/>
              <a:ahLst/>
              <a:cxnLst>
                <a:cxn ang="0">
                  <a:pos x="0" y="20"/>
                </a:cxn>
                <a:cxn ang="0">
                  <a:pos x="3" y="19"/>
                </a:cxn>
                <a:cxn ang="0">
                  <a:pos x="7" y="16"/>
                </a:cxn>
                <a:cxn ang="0">
                  <a:pos x="10" y="14"/>
                </a:cxn>
                <a:cxn ang="0">
                  <a:pos x="14" y="12"/>
                </a:cxn>
                <a:cxn ang="0">
                  <a:pos x="17" y="11"/>
                </a:cxn>
                <a:cxn ang="0">
                  <a:pos x="21" y="9"/>
                </a:cxn>
                <a:cxn ang="0">
                  <a:pos x="25" y="8"/>
                </a:cxn>
                <a:cxn ang="0">
                  <a:pos x="29" y="8"/>
                </a:cxn>
                <a:cxn ang="0">
                  <a:pos x="33" y="7"/>
                </a:cxn>
                <a:cxn ang="0">
                  <a:pos x="38" y="7"/>
                </a:cxn>
                <a:cxn ang="0">
                  <a:pos x="42" y="5"/>
                </a:cxn>
                <a:cxn ang="0">
                  <a:pos x="47" y="4"/>
                </a:cxn>
                <a:cxn ang="0">
                  <a:pos x="52" y="4"/>
                </a:cxn>
                <a:cxn ang="0">
                  <a:pos x="56" y="4"/>
                </a:cxn>
                <a:cxn ang="0">
                  <a:pos x="61" y="4"/>
                </a:cxn>
                <a:cxn ang="0">
                  <a:pos x="66" y="5"/>
                </a:cxn>
                <a:cxn ang="0">
                  <a:pos x="67" y="5"/>
                </a:cxn>
                <a:cxn ang="0">
                  <a:pos x="67" y="4"/>
                </a:cxn>
                <a:cxn ang="0">
                  <a:pos x="67" y="4"/>
                </a:cxn>
                <a:cxn ang="0">
                  <a:pos x="67" y="3"/>
                </a:cxn>
                <a:cxn ang="0">
                  <a:pos x="63" y="1"/>
                </a:cxn>
                <a:cxn ang="0">
                  <a:pos x="58" y="1"/>
                </a:cxn>
                <a:cxn ang="0">
                  <a:pos x="54" y="0"/>
                </a:cxn>
                <a:cxn ang="0">
                  <a:pos x="50" y="1"/>
                </a:cxn>
                <a:cxn ang="0">
                  <a:pos x="45" y="1"/>
                </a:cxn>
                <a:cxn ang="0">
                  <a:pos x="41" y="3"/>
                </a:cxn>
                <a:cxn ang="0">
                  <a:pos x="37" y="4"/>
                </a:cxn>
                <a:cxn ang="0">
                  <a:pos x="33" y="5"/>
                </a:cxn>
                <a:cxn ang="0">
                  <a:pos x="29" y="5"/>
                </a:cxn>
                <a:cxn ang="0">
                  <a:pos x="26" y="7"/>
                </a:cxn>
                <a:cxn ang="0">
                  <a:pos x="22" y="7"/>
                </a:cxn>
                <a:cxn ang="0">
                  <a:pos x="18" y="8"/>
                </a:cxn>
                <a:cxn ang="0">
                  <a:pos x="16" y="9"/>
                </a:cxn>
                <a:cxn ang="0">
                  <a:pos x="13" y="11"/>
                </a:cxn>
                <a:cxn ang="0">
                  <a:pos x="11" y="12"/>
                </a:cxn>
                <a:cxn ang="0">
                  <a:pos x="9" y="13"/>
                </a:cxn>
                <a:cxn ang="0">
                  <a:pos x="7" y="15"/>
                </a:cxn>
                <a:cxn ang="0">
                  <a:pos x="4" y="17"/>
                </a:cxn>
                <a:cxn ang="0">
                  <a:pos x="2" y="19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0" y="20"/>
                </a:cxn>
                <a:cxn ang="0">
                  <a:pos x="0" y="20"/>
                </a:cxn>
              </a:cxnLst>
              <a:rect l="0" t="0" r="r" b="b"/>
              <a:pathLst>
                <a:path w="67" h="20">
                  <a:moveTo>
                    <a:pt x="0" y="20"/>
                  </a:moveTo>
                  <a:lnTo>
                    <a:pt x="3" y="19"/>
                  </a:lnTo>
                  <a:lnTo>
                    <a:pt x="7" y="16"/>
                  </a:lnTo>
                  <a:lnTo>
                    <a:pt x="10" y="14"/>
                  </a:lnTo>
                  <a:lnTo>
                    <a:pt x="14" y="12"/>
                  </a:lnTo>
                  <a:lnTo>
                    <a:pt x="17" y="11"/>
                  </a:lnTo>
                  <a:lnTo>
                    <a:pt x="21" y="9"/>
                  </a:lnTo>
                  <a:lnTo>
                    <a:pt x="25" y="8"/>
                  </a:lnTo>
                  <a:lnTo>
                    <a:pt x="29" y="8"/>
                  </a:lnTo>
                  <a:lnTo>
                    <a:pt x="33" y="7"/>
                  </a:lnTo>
                  <a:lnTo>
                    <a:pt x="38" y="7"/>
                  </a:lnTo>
                  <a:lnTo>
                    <a:pt x="42" y="5"/>
                  </a:lnTo>
                  <a:lnTo>
                    <a:pt x="47" y="4"/>
                  </a:lnTo>
                  <a:lnTo>
                    <a:pt x="52" y="4"/>
                  </a:lnTo>
                  <a:lnTo>
                    <a:pt x="56" y="4"/>
                  </a:lnTo>
                  <a:lnTo>
                    <a:pt x="61" y="4"/>
                  </a:lnTo>
                  <a:lnTo>
                    <a:pt x="66" y="5"/>
                  </a:lnTo>
                  <a:lnTo>
                    <a:pt x="67" y="5"/>
                  </a:lnTo>
                  <a:lnTo>
                    <a:pt x="67" y="4"/>
                  </a:lnTo>
                  <a:lnTo>
                    <a:pt x="67" y="4"/>
                  </a:lnTo>
                  <a:lnTo>
                    <a:pt x="67" y="3"/>
                  </a:lnTo>
                  <a:lnTo>
                    <a:pt x="63" y="1"/>
                  </a:lnTo>
                  <a:lnTo>
                    <a:pt x="58" y="1"/>
                  </a:lnTo>
                  <a:lnTo>
                    <a:pt x="54" y="0"/>
                  </a:lnTo>
                  <a:lnTo>
                    <a:pt x="50" y="1"/>
                  </a:lnTo>
                  <a:lnTo>
                    <a:pt x="45" y="1"/>
                  </a:lnTo>
                  <a:lnTo>
                    <a:pt x="41" y="3"/>
                  </a:lnTo>
                  <a:lnTo>
                    <a:pt x="37" y="4"/>
                  </a:lnTo>
                  <a:lnTo>
                    <a:pt x="33" y="5"/>
                  </a:lnTo>
                  <a:lnTo>
                    <a:pt x="29" y="5"/>
                  </a:lnTo>
                  <a:lnTo>
                    <a:pt x="26" y="7"/>
                  </a:lnTo>
                  <a:lnTo>
                    <a:pt x="22" y="7"/>
                  </a:lnTo>
                  <a:lnTo>
                    <a:pt x="18" y="8"/>
                  </a:lnTo>
                  <a:lnTo>
                    <a:pt x="16" y="9"/>
                  </a:lnTo>
                  <a:lnTo>
                    <a:pt x="13" y="11"/>
                  </a:lnTo>
                  <a:lnTo>
                    <a:pt x="11" y="12"/>
                  </a:lnTo>
                  <a:lnTo>
                    <a:pt x="9" y="13"/>
                  </a:lnTo>
                  <a:lnTo>
                    <a:pt x="7" y="15"/>
                  </a:lnTo>
                  <a:lnTo>
                    <a:pt x="4" y="17"/>
                  </a:lnTo>
                  <a:lnTo>
                    <a:pt x="2" y="19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lnTo>
                    <a:pt x="0" y="2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6" name="Freeform 59"/>
            <p:cNvSpPr>
              <a:spLocks/>
            </p:cNvSpPr>
            <p:nvPr/>
          </p:nvSpPr>
          <p:spPr bwMode="auto">
            <a:xfrm>
              <a:off x="4483" y="2204"/>
              <a:ext cx="57" cy="15"/>
            </a:xfrm>
            <a:custGeom>
              <a:avLst/>
              <a:gdLst/>
              <a:ahLst/>
              <a:cxnLst>
                <a:cxn ang="0">
                  <a:pos x="0" y="15"/>
                </a:cxn>
                <a:cxn ang="0">
                  <a:pos x="3" y="14"/>
                </a:cxn>
                <a:cxn ang="0">
                  <a:pos x="6" y="14"/>
                </a:cxn>
                <a:cxn ang="0">
                  <a:pos x="8" y="12"/>
                </a:cxn>
                <a:cxn ang="0">
                  <a:pos x="11" y="11"/>
                </a:cxn>
                <a:cxn ang="0">
                  <a:pos x="14" y="10"/>
                </a:cxn>
                <a:cxn ang="0">
                  <a:pos x="16" y="9"/>
                </a:cxn>
                <a:cxn ang="0">
                  <a:pos x="19" y="8"/>
                </a:cxn>
                <a:cxn ang="0">
                  <a:pos x="22" y="8"/>
                </a:cxn>
                <a:cxn ang="0">
                  <a:pos x="26" y="7"/>
                </a:cxn>
                <a:cxn ang="0">
                  <a:pos x="30" y="6"/>
                </a:cxn>
                <a:cxn ang="0">
                  <a:pos x="34" y="6"/>
                </a:cxn>
                <a:cxn ang="0">
                  <a:pos x="38" y="6"/>
                </a:cxn>
                <a:cxn ang="0">
                  <a:pos x="42" y="7"/>
                </a:cxn>
                <a:cxn ang="0">
                  <a:pos x="46" y="7"/>
                </a:cxn>
                <a:cxn ang="0">
                  <a:pos x="51" y="8"/>
                </a:cxn>
                <a:cxn ang="0">
                  <a:pos x="55" y="9"/>
                </a:cxn>
                <a:cxn ang="0">
                  <a:pos x="56" y="9"/>
                </a:cxn>
                <a:cxn ang="0">
                  <a:pos x="57" y="8"/>
                </a:cxn>
                <a:cxn ang="0">
                  <a:pos x="57" y="6"/>
                </a:cxn>
                <a:cxn ang="0">
                  <a:pos x="57" y="5"/>
                </a:cxn>
                <a:cxn ang="0">
                  <a:pos x="53" y="4"/>
                </a:cxn>
                <a:cxn ang="0">
                  <a:pos x="50" y="3"/>
                </a:cxn>
                <a:cxn ang="0">
                  <a:pos x="47" y="1"/>
                </a:cxn>
                <a:cxn ang="0">
                  <a:pos x="44" y="1"/>
                </a:cxn>
                <a:cxn ang="0">
                  <a:pos x="40" y="0"/>
                </a:cxn>
                <a:cxn ang="0">
                  <a:pos x="37" y="0"/>
                </a:cxn>
                <a:cxn ang="0">
                  <a:pos x="33" y="1"/>
                </a:cxn>
                <a:cxn ang="0">
                  <a:pos x="30" y="1"/>
                </a:cxn>
                <a:cxn ang="0">
                  <a:pos x="26" y="3"/>
                </a:cxn>
                <a:cxn ang="0">
                  <a:pos x="22" y="4"/>
                </a:cxn>
                <a:cxn ang="0">
                  <a:pos x="18" y="5"/>
                </a:cxn>
                <a:cxn ang="0">
                  <a:pos x="15" y="6"/>
                </a:cxn>
                <a:cxn ang="0">
                  <a:pos x="11" y="8"/>
                </a:cxn>
                <a:cxn ang="0">
                  <a:pos x="7" y="11"/>
                </a:cxn>
                <a:cxn ang="0">
                  <a:pos x="4" y="13"/>
                </a:cxn>
                <a:cxn ang="0">
                  <a:pos x="0" y="15"/>
                </a:cxn>
                <a:cxn ang="0">
                  <a:pos x="0" y="15"/>
                </a:cxn>
                <a:cxn ang="0">
                  <a:pos x="0" y="15"/>
                </a:cxn>
                <a:cxn ang="0">
                  <a:pos x="0" y="15"/>
                </a:cxn>
                <a:cxn ang="0">
                  <a:pos x="0" y="15"/>
                </a:cxn>
                <a:cxn ang="0">
                  <a:pos x="0" y="15"/>
                </a:cxn>
              </a:cxnLst>
              <a:rect l="0" t="0" r="r" b="b"/>
              <a:pathLst>
                <a:path w="57" h="15">
                  <a:moveTo>
                    <a:pt x="0" y="15"/>
                  </a:moveTo>
                  <a:lnTo>
                    <a:pt x="3" y="14"/>
                  </a:lnTo>
                  <a:lnTo>
                    <a:pt x="6" y="14"/>
                  </a:lnTo>
                  <a:lnTo>
                    <a:pt x="8" y="12"/>
                  </a:lnTo>
                  <a:lnTo>
                    <a:pt x="11" y="11"/>
                  </a:lnTo>
                  <a:lnTo>
                    <a:pt x="14" y="10"/>
                  </a:lnTo>
                  <a:lnTo>
                    <a:pt x="16" y="9"/>
                  </a:lnTo>
                  <a:lnTo>
                    <a:pt x="19" y="8"/>
                  </a:lnTo>
                  <a:lnTo>
                    <a:pt x="22" y="8"/>
                  </a:lnTo>
                  <a:lnTo>
                    <a:pt x="26" y="7"/>
                  </a:lnTo>
                  <a:lnTo>
                    <a:pt x="30" y="6"/>
                  </a:lnTo>
                  <a:lnTo>
                    <a:pt x="34" y="6"/>
                  </a:lnTo>
                  <a:lnTo>
                    <a:pt x="38" y="6"/>
                  </a:lnTo>
                  <a:lnTo>
                    <a:pt x="42" y="7"/>
                  </a:lnTo>
                  <a:lnTo>
                    <a:pt x="46" y="7"/>
                  </a:lnTo>
                  <a:lnTo>
                    <a:pt x="51" y="8"/>
                  </a:lnTo>
                  <a:lnTo>
                    <a:pt x="55" y="9"/>
                  </a:lnTo>
                  <a:lnTo>
                    <a:pt x="56" y="9"/>
                  </a:lnTo>
                  <a:lnTo>
                    <a:pt x="57" y="8"/>
                  </a:lnTo>
                  <a:lnTo>
                    <a:pt x="57" y="6"/>
                  </a:lnTo>
                  <a:lnTo>
                    <a:pt x="57" y="5"/>
                  </a:lnTo>
                  <a:lnTo>
                    <a:pt x="53" y="4"/>
                  </a:lnTo>
                  <a:lnTo>
                    <a:pt x="50" y="3"/>
                  </a:lnTo>
                  <a:lnTo>
                    <a:pt x="47" y="1"/>
                  </a:lnTo>
                  <a:lnTo>
                    <a:pt x="44" y="1"/>
                  </a:lnTo>
                  <a:lnTo>
                    <a:pt x="40" y="0"/>
                  </a:lnTo>
                  <a:lnTo>
                    <a:pt x="37" y="0"/>
                  </a:lnTo>
                  <a:lnTo>
                    <a:pt x="33" y="1"/>
                  </a:lnTo>
                  <a:lnTo>
                    <a:pt x="30" y="1"/>
                  </a:lnTo>
                  <a:lnTo>
                    <a:pt x="26" y="3"/>
                  </a:lnTo>
                  <a:lnTo>
                    <a:pt x="22" y="4"/>
                  </a:lnTo>
                  <a:lnTo>
                    <a:pt x="18" y="5"/>
                  </a:lnTo>
                  <a:lnTo>
                    <a:pt x="15" y="6"/>
                  </a:lnTo>
                  <a:lnTo>
                    <a:pt x="11" y="8"/>
                  </a:lnTo>
                  <a:lnTo>
                    <a:pt x="7" y="11"/>
                  </a:lnTo>
                  <a:lnTo>
                    <a:pt x="4" y="13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5"/>
                  </a:lnTo>
                  <a:lnTo>
                    <a:pt x="0" y="15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7" name="Freeform 60"/>
            <p:cNvSpPr>
              <a:spLocks/>
            </p:cNvSpPr>
            <p:nvPr/>
          </p:nvSpPr>
          <p:spPr bwMode="auto">
            <a:xfrm>
              <a:off x="4341" y="1766"/>
              <a:ext cx="36" cy="293"/>
            </a:xfrm>
            <a:custGeom>
              <a:avLst/>
              <a:gdLst/>
              <a:ahLst/>
              <a:cxnLst>
                <a:cxn ang="0">
                  <a:pos x="36" y="0"/>
                </a:cxn>
                <a:cxn ang="0">
                  <a:pos x="19" y="34"/>
                </a:cxn>
                <a:cxn ang="0">
                  <a:pos x="7" y="68"/>
                </a:cxn>
                <a:cxn ang="0">
                  <a:pos x="1" y="104"/>
                </a:cxn>
                <a:cxn ang="0">
                  <a:pos x="0" y="142"/>
                </a:cxn>
                <a:cxn ang="0">
                  <a:pos x="2" y="179"/>
                </a:cxn>
                <a:cxn ang="0">
                  <a:pos x="8" y="217"/>
                </a:cxn>
                <a:cxn ang="0">
                  <a:pos x="16" y="255"/>
                </a:cxn>
                <a:cxn ang="0">
                  <a:pos x="27" y="292"/>
                </a:cxn>
                <a:cxn ang="0">
                  <a:pos x="27" y="293"/>
                </a:cxn>
                <a:cxn ang="0">
                  <a:pos x="28" y="292"/>
                </a:cxn>
                <a:cxn ang="0">
                  <a:pos x="29" y="291"/>
                </a:cxn>
                <a:cxn ang="0">
                  <a:pos x="29" y="291"/>
                </a:cxn>
                <a:cxn ang="0">
                  <a:pos x="25" y="275"/>
                </a:cxn>
                <a:cxn ang="0">
                  <a:pos x="22" y="260"/>
                </a:cxn>
                <a:cxn ang="0">
                  <a:pos x="18" y="245"/>
                </a:cxn>
                <a:cxn ang="0">
                  <a:pos x="14" y="229"/>
                </a:cxn>
                <a:cxn ang="0">
                  <a:pos x="10" y="212"/>
                </a:cxn>
                <a:cxn ang="0">
                  <a:pos x="9" y="194"/>
                </a:cxn>
                <a:cxn ang="0">
                  <a:pos x="7" y="176"/>
                </a:cxn>
                <a:cxn ang="0">
                  <a:pos x="6" y="159"/>
                </a:cxn>
                <a:cxn ang="0">
                  <a:pos x="4" y="138"/>
                </a:cxn>
                <a:cxn ang="0">
                  <a:pos x="4" y="118"/>
                </a:cxn>
                <a:cxn ang="0">
                  <a:pos x="6" y="97"/>
                </a:cxn>
                <a:cxn ang="0">
                  <a:pos x="9" y="77"/>
                </a:cxn>
                <a:cxn ang="0">
                  <a:pos x="13" y="58"/>
                </a:cxn>
                <a:cxn ang="0">
                  <a:pos x="20" y="38"/>
                </a:cxn>
                <a:cxn ang="0">
                  <a:pos x="27" y="19"/>
                </a:cxn>
                <a:cxn ang="0">
                  <a:pos x="36" y="0"/>
                </a:cxn>
                <a:cxn ang="0">
                  <a:pos x="36" y="0"/>
                </a:cxn>
                <a:cxn ang="0">
                  <a:pos x="36" y="0"/>
                </a:cxn>
                <a:cxn ang="0">
                  <a:pos x="36" y="0"/>
                </a:cxn>
                <a:cxn ang="0">
                  <a:pos x="36" y="0"/>
                </a:cxn>
                <a:cxn ang="0">
                  <a:pos x="36" y="0"/>
                </a:cxn>
              </a:cxnLst>
              <a:rect l="0" t="0" r="r" b="b"/>
              <a:pathLst>
                <a:path w="36" h="293">
                  <a:moveTo>
                    <a:pt x="36" y="0"/>
                  </a:moveTo>
                  <a:lnTo>
                    <a:pt x="19" y="34"/>
                  </a:lnTo>
                  <a:lnTo>
                    <a:pt x="7" y="68"/>
                  </a:lnTo>
                  <a:lnTo>
                    <a:pt x="1" y="104"/>
                  </a:lnTo>
                  <a:lnTo>
                    <a:pt x="0" y="142"/>
                  </a:lnTo>
                  <a:lnTo>
                    <a:pt x="2" y="179"/>
                  </a:lnTo>
                  <a:lnTo>
                    <a:pt x="8" y="217"/>
                  </a:lnTo>
                  <a:lnTo>
                    <a:pt x="16" y="255"/>
                  </a:lnTo>
                  <a:lnTo>
                    <a:pt x="27" y="292"/>
                  </a:lnTo>
                  <a:lnTo>
                    <a:pt x="27" y="293"/>
                  </a:lnTo>
                  <a:lnTo>
                    <a:pt x="28" y="292"/>
                  </a:lnTo>
                  <a:lnTo>
                    <a:pt x="29" y="291"/>
                  </a:lnTo>
                  <a:lnTo>
                    <a:pt x="29" y="291"/>
                  </a:lnTo>
                  <a:lnTo>
                    <a:pt x="25" y="275"/>
                  </a:lnTo>
                  <a:lnTo>
                    <a:pt x="22" y="260"/>
                  </a:lnTo>
                  <a:lnTo>
                    <a:pt x="18" y="245"/>
                  </a:lnTo>
                  <a:lnTo>
                    <a:pt x="14" y="229"/>
                  </a:lnTo>
                  <a:lnTo>
                    <a:pt x="10" y="212"/>
                  </a:lnTo>
                  <a:lnTo>
                    <a:pt x="9" y="194"/>
                  </a:lnTo>
                  <a:lnTo>
                    <a:pt x="7" y="176"/>
                  </a:lnTo>
                  <a:lnTo>
                    <a:pt x="6" y="159"/>
                  </a:lnTo>
                  <a:lnTo>
                    <a:pt x="4" y="138"/>
                  </a:lnTo>
                  <a:lnTo>
                    <a:pt x="4" y="118"/>
                  </a:lnTo>
                  <a:lnTo>
                    <a:pt x="6" y="97"/>
                  </a:lnTo>
                  <a:lnTo>
                    <a:pt x="9" y="77"/>
                  </a:lnTo>
                  <a:lnTo>
                    <a:pt x="13" y="58"/>
                  </a:lnTo>
                  <a:lnTo>
                    <a:pt x="20" y="38"/>
                  </a:lnTo>
                  <a:lnTo>
                    <a:pt x="27" y="19"/>
                  </a:lnTo>
                  <a:lnTo>
                    <a:pt x="36" y="0"/>
                  </a:lnTo>
                  <a:lnTo>
                    <a:pt x="36" y="0"/>
                  </a:lnTo>
                  <a:lnTo>
                    <a:pt x="36" y="0"/>
                  </a:lnTo>
                  <a:lnTo>
                    <a:pt x="36" y="0"/>
                  </a:lnTo>
                  <a:lnTo>
                    <a:pt x="36" y="0"/>
                  </a:lnTo>
                  <a:lnTo>
                    <a:pt x="36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8" name="Freeform 61"/>
            <p:cNvSpPr>
              <a:spLocks/>
            </p:cNvSpPr>
            <p:nvPr/>
          </p:nvSpPr>
          <p:spPr bwMode="auto">
            <a:xfrm>
              <a:off x="4157" y="2055"/>
              <a:ext cx="221" cy="126"/>
            </a:xfrm>
            <a:custGeom>
              <a:avLst/>
              <a:gdLst/>
              <a:ahLst/>
              <a:cxnLst>
                <a:cxn ang="0">
                  <a:pos x="7" y="10"/>
                </a:cxn>
                <a:cxn ang="0">
                  <a:pos x="23" y="31"/>
                </a:cxn>
                <a:cxn ang="0">
                  <a:pos x="40" y="50"/>
                </a:cxn>
                <a:cxn ang="0">
                  <a:pos x="58" y="69"/>
                </a:cxn>
                <a:cxn ang="0">
                  <a:pos x="77" y="87"/>
                </a:cxn>
                <a:cxn ang="0">
                  <a:pos x="98" y="101"/>
                </a:cxn>
                <a:cxn ang="0">
                  <a:pos x="121" y="114"/>
                </a:cxn>
                <a:cxn ang="0">
                  <a:pos x="145" y="123"/>
                </a:cxn>
                <a:cxn ang="0">
                  <a:pos x="173" y="126"/>
                </a:cxn>
                <a:cxn ang="0">
                  <a:pos x="199" y="116"/>
                </a:cxn>
                <a:cxn ang="0">
                  <a:pos x="216" y="93"/>
                </a:cxn>
                <a:cxn ang="0">
                  <a:pos x="221" y="65"/>
                </a:cxn>
                <a:cxn ang="0">
                  <a:pos x="217" y="49"/>
                </a:cxn>
                <a:cxn ang="0">
                  <a:pos x="212" y="52"/>
                </a:cxn>
                <a:cxn ang="0">
                  <a:pos x="211" y="62"/>
                </a:cxn>
                <a:cxn ang="0">
                  <a:pos x="209" y="79"/>
                </a:cxn>
                <a:cxn ang="0">
                  <a:pos x="203" y="95"/>
                </a:cxn>
                <a:cxn ang="0">
                  <a:pos x="192" y="107"/>
                </a:cxn>
                <a:cxn ang="0">
                  <a:pos x="175" y="114"/>
                </a:cxn>
                <a:cxn ang="0">
                  <a:pos x="156" y="114"/>
                </a:cxn>
                <a:cxn ang="0">
                  <a:pos x="136" y="107"/>
                </a:cxn>
                <a:cxn ang="0">
                  <a:pos x="117" y="99"/>
                </a:cxn>
                <a:cxn ang="0">
                  <a:pos x="100" y="91"/>
                </a:cxn>
                <a:cxn ang="0">
                  <a:pos x="84" y="82"/>
                </a:cxn>
                <a:cxn ang="0">
                  <a:pos x="69" y="72"/>
                </a:cxn>
                <a:cxn ang="0">
                  <a:pos x="55" y="61"/>
                </a:cxn>
                <a:cxn ang="0">
                  <a:pos x="42" y="48"/>
                </a:cxn>
                <a:cxn ang="0">
                  <a:pos x="29" y="35"/>
                </a:cxn>
                <a:cxn ang="0">
                  <a:pos x="17" y="21"/>
                </a:cxn>
                <a:cxn ang="0">
                  <a:pos x="6" y="7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221" h="126">
                  <a:moveTo>
                    <a:pt x="0" y="0"/>
                  </a:moveTo>
                  <a:lnTo>
                    <a:pt x="7" y="10"/>
                  </a:lnTo>
                  <a:lnTo>
                    <a:pt x="15" y="20"/>
                  </a:lnTo>
                  <a:lnTo>
                    <a:pt x="23" y="31"/>
                  </a:lnTo>
                  <a:lnTo>
                    <a:pt x="31" y="40"/>
                  </a:lnTo>
                  <a:lnTo>
                    <a:pt x="40" y="50"/>
                  </a:lnTo>
                  <a:lnTo>
                    <a:pt x="49" y="60"/>
                  </a:lnTo>
                  <a:lnTo>
                    <a:pt x="58" y="69"/>
                  </a:lnTo>
                  <a:lnTo>
                    <a:pt x="67" y="78"/>
                  </a:lnTo>
                  <a:lnTo>
                    <a:pt x="77" y="87"/>
                  </a:lnTo>
                  <a:lnTo>
                    <a:pt x="87" y="94"/>
                  </a:lnTo>
                  <a:lnTo>
                    <a:pt x="98" y="101"/>
                  </a:lnTo>
                  <a:lnTo>
                    <a:pt x="109" y="108"/>
                  </a:lnTo>
                  <a:lnTo>
                    <a:pt x="121" y="114"/>
                  </a:lnTo>
                  <a:lnTo>
                    <a:pt x="132" y="119"/>
                  </a:lnTo>
                  <a:lnTo>
                    <a:pt x="145" y="123"/>
                  </a:lnTo>
                  <a:lnTo>
                    <a:pt x="158" y="126"/>
                  </a:lnTo>
                  <a:lnTo>
                    <a:pt x="173" y="126"/>
                  </a:lnTo>
                  <a:lnTo>
                    <a:pt x="187" y="123"/>
                  </a:lnTo>
                  <a:lnTo>
                    <a:pt x="199" y="116"/>
                  </a:lnTo>
                  <a:lnTo>
                    <a:pt x="209" y="106"/>
                  </a:lnTo>
                  <a:lnTo>
                    <a:pt x="216" y="93"/>
                  </a:lnTo>
                  <a:lnTo>
                    <a:pt x="220" y="80"/>
                  </a:lnTo>
                  <a:lnTo>
                    <a:pt x="221" y="65"/>
                  </a:lnTo>
                  <a:lnTo>
                    <a:pt x="219" y="51"/>
                  </a:lnTo>
                  <a:lnTo>
                    <a:pt x="217" y="49"/>
                  </a:lnTo>
                  <a:lnTo>
                    <a:pt x="214" y="50"/>
                  </a:lnTo>
                  <a:lnTo>
                    <a:pt x="212" y="52"/>
                  </a:lnTo>
                  <a:lnTo>
                    <a:pt x="211" y="54"/>
                  </a:lnTo>
                  <a:lnTo>
                    <a:pt x="211" y="62"/>
                  </a:lnTo>
                  <a:lnTo>
                    <a:pt x="210" y="71"/>
                  </a:lnTo>
                  <a:lnTo>
                    <a:pt x="209" y="79"/>
                  </a:lnTo>
                  <a:lnTo>
                    <a:pt x="207" y="87"/>
                  </a:lnTo>
                  <a:lnTo>
                    <a:pt x="203" y="95"/>
                  </a:lnTo>
                  <a:lnTo>
                    <a:pt x="198" y="101"/>
                  </a:lnTo>
                  <a:lnTo>
                    <a:pt x="192" y="107"/>
                  </a:lnTo>
                  <a:lnTo>
                    <a:pt x="185" y="112"/>
                  </a:lnTo>
                  <a:lnTo>
                    <a:pt x="175" y="114"/>
                  </a:lnTo>
                  <a:lnTo>
                    <a:pt x="166" y="115"/>
                  </a:lnTo>
                  <a:lnTo>
                    <a:pt x="156" y="114"/>
                  </a:lnTo>
                  <a:lnTo>
                    <a:pt x="146" y="111"/>
                  </a:lnTo>
                  <a:lnTo>
                    <a:pt x="136" y="107"/>
                  </a:lnTo>
                  <a:lnTo>
                    <a:pt x="126" y="103"/>
                  </a:lnTo>
                  <a:lnTo>
                    <a:pt x="117" y="99"/>
                  </a:lnTo>
                  <a:lnTo>
                    <a:pt x="109" y="95"/>
                  </a:lnTo>
                  <a:lnTo>
                    <a:pt x="100" y="91"/>
                  </a:lnTo>
                  <a:lnTo>
                    <a:pt x="92" y="87"/>
                  </a:lnTo>
                  <a:lnTo>
                    <a:pt x="84" y="82"/>
                  </a:lnTo>
                  <a:lnTo>
                    <a:pt x="76" y="77"/>
                  </a:lnTo>
                  <a:lnTo>
                    <a:pt x="69" y="72"/>
                  </a:lnTo>
                  <a:lnTo>
                    <a:pt x="62" y="66"/>
                  </a:lnTo>
                  <a:lnTo>
                    <a:pt x="55" y="61"/>
                  </a:lnTo>
                  <a:lnTo>
                    <a:pt x="48" y="54"/>
                  </a:lnTo>
                  <a:lnTo>
                    <a:pt x="42" y="48"/>
                  </a:lnTo>
                  <a:lnTo>
                    <a:pt x="35" y="42"/>
                  </a:lnTo>
                  <a:lnTo>
                    <a:pt x="29" y="35"/>
                  </a:lnTo>
                  <a:lnTo>
                    <a:pt x="23" y="28"/>
                  </a:lnTo>
                  <a:lnTo>
                    <a:pt x="17" y="21"/>
                  </a:lnTo>
                  <a:lnTo>
                    <a:pt x="11" y="14"/>
                  </a:lnTo>
                  <a:lnTo>
                    <a:pt x="6" y="7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49" name="Freeform 62"/>
            <p:cNvSpPr>
              <a:spLocks/>
            </p:cNvSpPr>
            <p:nvPr/>
          </p:nvSpPr>
          <p:spPr bwMode="auto">
            <a:xfrm>
              <a:off x="4199" y="2150"/>
              <a:ext cx="161" cy="102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12" y="8"/>
                </a:cxn>
                <a:cxn ang="0">
                  <a:pos x="23" y="17"/>
                </a:cxn>
                <a:cxn ang="0">
                  <a:pos x="33" y="27"/>
                </a:cxn>
                <a:cxn ang="0">
                  <a:pos x="43" y="37"/>
                </a:cxn>
                <a:cxn ang="0">
                  <a:pos x="52" y="48"/>
                </a:cxn>
                <a:cxn ang="0">
                  <a:pos x="61" y="59"/>
                </a:cxn>
                <a:cxn ang="0">
                  <a:pos x="70" y="70"/>
                </a:cxn>
                <a:cxn ang="0">
                  <a:pos x="79" y="81"/>
                </a:cxn>
                <a:cxn ang="0">
                  <a:pos x="87" y="89"/>
                </a:cxn>
                <a:cxn ang="0">
                  <a:pos x="96" y="95"/>
                </a:cxn>
                <a:cxn ang="0">
                  <a:pos x="106" y="99"/>
                </a:cxn>
                <a:cxn ang="0">
                  <a:pos x="116" y="101"/>
                </a:cxn>
                <a:cxn ang="0">
                  <a:pos x="127" y="102"/>
                </a:cxn>
                <a:cxn ang="0">
                  <a:pos x="137" y="101"/>
                </a:cxn>
                <a:cxn ang="0">
                  <a:pos x="148" y="99"/>
                </a:cxn>
                <a:cxn ang="0">
                  <a:pos x="159" y="95"/>
                </a:cxn>
                <a:cxn ang="0">
                  <a:pos x="160" y="94"/>
                </a:cxn>
                <a:cxn ang="0">
                  <a:pos x="161" y="92"/>
                </a:cxn>
                <a:cxn ang="0">
                  <a:pos x="161" y="91"/>
                </a:cxn>
                <a:cxn ang="0">
                  <a:pos x="160" y="91"/>
                </a:cxn>
                <a:cxn ang="0">
                  <a:pos x="147" y="92"/>
                </a:cxn>
                <a:cxn ang="0">
                  <a:pos x="134" y="92"/>
                </a:cxn>
                <a:cxn ang="0">
                  <a:pos x="123" y="89"/>
                </a:cxn>
                <a:cxn ang="0">
                  <a:pos x="112" y="86"/>
                </a:cxn>
                <a:cxn ang="0">
                  <a:pos x="102" y="81"/>
                </a:cxn>
                <a:cxn ang="0">
                  <a:pos x="92" y="75"/>
                </a:cxn>
                <a:cxn ang="0">
                  <a:pos x="83" y="68"/>
                </a:cxn>
                <a:cxn ang="0">
                  <a:pos x="74" y="61"/>
                </a:cxn>
                <a:cxn ang="0">
                  <a:pos x="65" y="53"/>
                </a:cxn>
                <a:cxn ang="0">
                  <a:pos x="56" y="44"/>
                </a:cxn>
                <a:cxn ang="0">
                  <a:pos x="47" y="36"/>
                </a:cxn>
                <a:cxn ang="0">
                  <a:pos x="38" y="28"/>
                </a:cxn>
                <a:cxn ang="0">
                  <a:pos x="30" y="20"/>
                </a:cxn>
                <a:cxn ang="0">
                  <a:pos x="21" y="13"/>
                </a:cxn>
                <a:cxn ang="0">
                  <a:pos x="11" y="6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61" h="102">
                  <a:moveTo>
                    <a:pt x="0" y="0"/>
                  </a:moveTo>
                  <a:lnTo>
                    <a:pt x="12" y="8"/>
                  </a:lnTo>
                  <a:lnTo>
                    <a:pt x="23" y="17"/>
                  </a:lnTo>
                  <a:lnTo>
                    <a:pt x="33" y="27"/>
                  </a:lnTo>
                  <a:lnTo>
                    <a:pt x="43" y="37"/>
                  </a:lnTo>
                  <a:lnTo>
                    <a:pt x="52" y="48"/>
                  </a:lnTo>
                  <a:lnTo>
                    <a:pt x="61" y="59"/>
                  </a:lnTo>
                  <a:lnTo>
                    <a:pt x="70" y="70"/>
                  </a:lnTo>
                  <a:lnTo>
                    <a:pt x="79" y="81"/>
                  </a:lnTo>
                  <a:lnTo>
                    <a:pt x="87" y="89"/>
                  </a:lnTo>
                  <a:lnTo>
                    <a:pt x="96" y="95"/>
                  </a:lnTo>
                  <a:lnTo>
                    <a:pt x="106" y="99"/>
                  </a:lnTo>
                  <a:lnTo>
                    <a:pt x="116" y="101"/>
                  </a:lnTo>
                  <a:lnTo>
                    <a:pt x="127" y="102"/>
                  </a:lnTo>
                  <a:lnTo>
                    <a:pt x="137" y="101"/>
                  </a:lnTo>
                  <a:lnTo>
                    <a:pt x="148" y="99"/>
                  </a:lnTo>
                  <a:lnTo>
                    <a:pt x="159" y="95"/>
                  </a:lnTo>
                  <a:lnTo>
                    <a:pt x="160" y="94"/>
                  </a:lnTo>
                  <a:lnTo>
                    <a:pt x="161" y="92"/>
                  </a:lnTo>
                  <a:lnTo>
                    <a:pt x="161" y="91"/>
                  </a:lnTo>
                  <a:lnTo>
                    <a:pt x="160" y="91"/>
                  </a:lnTo>
                  <a:lnTo>
                    <a:pt x="147" y="92"/>
                  </a:lnTo>
                  <a:lnTo>
                    <a:pt x="134" y="92"/>
                  </a:lnTo>
                  <a:lnTo>
                    <a:pt x="123" y="89"/>
                  </a:lnTo>
                  <a:lnTo>
                    <a:pt x="112" y="86"/>
                  </a:lnTo>
                  <a:lnTo>
                    <a:pt x="102" y="81"/>
                  </a:lnTo>
                  <a:lnTo>
                    <a:pt x="92" y="75"/>
                  </a:lnTo>
                  <a:lnTo>
                    <a:pt x="83" y="68"/>
                  </a:lnTo>
                  <a:lnTo>
                    <a:pt x="74" y="61"/>
                  </a:lnTo>
                  <a:lnTo>
                    <a:pt x="65" y="53"/>
                  </a:lnTo>
                  <a:lnTo>
                    <a:pt x="56" y="44"/>
                  </a:lnTo>
                  <a:lnTo>
                    <a:pt x="47" y="36"/>
                  </a:lnTo>
                  <a:lnTo>
                    <a:pt x="38" y="28"/>
                  </a:lnTo>
                  <a:lnTo>
                    <a:pt x="30" y="20"/>
                  </a:lnTo>
                  <a:lnTo>
                    <a:pt x="21" y="13"/>
                  </a:lnTo>
                  <a:lnTo>
                    <a:pt x="11" y="6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0" name="Freeform 63"/>
            <p:cNvSpPr>
              <a:spLocks/>
            </p:cNvSpPr>
            <p:nvPr/>
          </p:nvSpPr>
          <p:spPr bwMode="auto">
            <a:xfrm>
              <a:off x="4281" y="2185"/>
              <a:ext cx="74" cy="62"/>
            </a:xfrm>
            <a:custGeom>
              <a:avLst/>
              <a:gdLst/>
              <a:ahLst/>
              <a:cxnLst>
                <a:cxn ang="0">
                  <a:pos x="0" y="5"/>
                </a:cxn>
                <a:cxn ang="0">
                  <a:pos x="9" y="3"/>
                </a:cxn>
                <a:cxn ang="0">
                  <a:pos x="17" y="3"/>
                </a:cxn>
                <a:cxn ang="0">
                  <a:pos x="25" y="4"/>
                </a:cxn>
                <a:cxn ang="0">
                  <a:pos x="32" y="7"/>
                </a:cxn>
                <a:cxn ang="0">
                  <a:pos x="39" y="11"/>
                </a:cxn>
                <a:cxn ang="0">
                  <a:pos x="45" y="15"/>
                </a:cxn>
                <a:cxn ang="0">
                  <a:pos x="50" y="20"/>
                </a:cxn>
                <a:cxn ang="0">
                  <a:pos x="54" y="25"/>
                </a:cxn>
                <a:cxn ang="0">
                  <a:pos x="59" y="31"/>
                </a:cxn>
                <a:cxn ang="0">
                  <a:pos x="62" y="37"/>
                </a:cxn>
                <a:cxn ang="0">
                  <a:pos x="65" y="44"/>
                </a:cxn>
                <a:cxn ang="0">
                  <a:pos x="66" y="52"/>
                </a:cxn>
                <a:cxn ang="0">
                  <a:pos x="66" y="55"/>
                </a:cxn>
                <a:cxn ang="0">
                  <a:pos x="67" y="57"/>
                </a:cxn>
                <a:cxn ang="0">
                  <a:pos x="68" y="60"/>
                </a:cxn>
                <a:cxn ang="0">
                  <a:pos x="71" y="62"/>
                </a:cxn>
                <a:cxn ang="0">
                  <a:pos x="72" y="62"/>
                </a:cxn>
                <a:cxn ang="0">
                  <a:pos x="73" y="61"/>
                </a:cxn>
                <a:cxn ang="0">
                  <a:pos x="74" y="60"/>
                </a:cxn>
                <a:cxn ang="0">
                  <a:pos x="73" y="60"/>
                </a:cxn>
                <a:cxn ang="0">
                  <a:pos x="72" y="57"/>
                </a:cxn>
                <a:cxn ang="0">
                  <a:pos x="71" y="53"/>
                </a:cxn>
                <a:cxn ang="0">
                  <a:pos x="71" y="50"/>
                </a:cxn>
                <a:cxn ang="0">
                  <a:pos x="70" y="46"/>
                </a:cxn>
                <a:cxn ang="0">
                  <a:pos x="70" y="43"/>
                </a:cxn>
                <a:cxn ang="0">
                  <a:pos x="69" y="39"/>
                </a:cxn>
                <a:cxn ang="0">
                  <a:pos x="67" y="36"/>
                </a:cxn>
                <a:cxn ang="0">
                  <a:pos x="65" y="33"/>
                </a:cxn>
                <a:cxn ang="0">
                  <a:pos x="64" y="30"/>
                </a:cxn>
                <a:cxn ang="0">
                  <a:pos x="61" y="27"/>
                </a:cxn>
                <a:cxn ang="0">
                  <a:pos x="59" y="23"/>
                </a:cxn>
                <a:cxn ang="0">
                  <a:pos x="57" y="20"/>
                </a:cxn>
                <a:cxn ang="0">
                  <a:pos x="54" y="17"/>
                </a:cxn>
                <a:cxn ang="0">
                  <a:pos x="51" y="14"/>
                </a:cxn>
                <a:cxn ang="0">
                  <a:pos x="47" y="12"/>
                </a:cxn>
                <a:cxn ang="0">
                  <a:pos x="45" y="9"/>
                </a:cxn>
                <a:cxn ang="0">
                  <a:pos x="40" y="7"/>
                </a:cxn>
                <a:cxn ang="0">
                  <a:pos x="35" y="4"/>
                </a:cxn>
                <a:cxn ang="0">
                  <a:pos x="29" y="3"/>
                </a:cxn>
                <a:cxn ang="0">
                  <a:pos x="23" y="1"/>
                </a:cxn>
                <a:cxn ang="0">
                  <a:pos x="17" y="0"/>
                </a:cxn>
                <a:cxn ang="0">
                  <a:pos x="11" y="0"/>
                </a:cxn>
                <a:cxn ang="0">
                  <a:pos x="5" y="2"/>
                </a:cxn>
                <a:cxn ang="0">
                  <a:pos x="0" y="5"/>
                </a:cxn>
                <a:cxn ang="0">
                  <a:pos x="0" y="5"/>
                </a:cxn>
                <a:cxn ang="0">
                  <a:pos x="0" y="5"/>
                </a:cxn>
                <a:cxn ang="0">
                  <a:pos x="0" y="5"/>
                </a:cxn>
                <a:cxn ang="0">
                  <a:pos x="0" y="5"/>
                </a:cxn>
                <a:cxn ang="0">
                  <a:pos x="0" y="5"/>
                </a:cxn>
              </a:cxnLst>
              <a:rect l="0" t="0" r="r" b="b"/>
              <a:pathLst>
                <a:path w="74" h="62">
                  <a:moveTo>
                    <a:pt x="0" y="5"/>
                  </a:moveTo>
                  <a:lnTo>
                    <a:pt x="9" y="3"/>
                  </a:lnTo>
                  <a:lnTo>
                    <a:pt x="17" y="3"/>
                  </a:lnTo>
                  <a:lnTo>
                    <a:pt x="25" y="4"/>
                  </a:lnTo>
                  <a:lnTo>
                    <a:pt x="32" y="7"/>
                  </a:lnTo>
                  <a:lnTo>
                    <a:pt x="39" y="11"/>
                  </a:lnTo>
                  <a:lnTo>
                    <a:pt x="45" y="15"/>
                  </a:lnTo>
                  <a:lnTo>
                    <a:pt x="50" y="20"/>
                  </a:lnTo>
                  <a:lnTo>
                    <a:pt x="54" y="25"/>
                  </a:lnTo>
                  <a:lnTo>
                    <a:pt x="59" y="31"/>
                  </a:lnTo>
                  <a:lnTo>
                    <a:pt x="62" y="37"/>
                  </a:lnTo>
                  <a:lnTo>
                    <a:pt x="65" y="44"/>
                  </a:lnTo>
                  <a:lnTo>
                    <a:pt x="66" y="52"/>
                  </a:lnTo>
                  <a:lnTo>
                    <a:pt x="66" y="55"/>
                  </a:lnTo>
                  <a:lnTo>
                    <a:pt x="67" y="57"/>
                  </a:lnTo>
                  <a:lnTo>
                    <a:pt x="68" y="60"/>
                  </a:lnTo>
                  <a:lnTo>
                    <a:pt x="71" y="62"/>
                  </a:lnTo>
                  <a:lnTo>
                    <a:pt x="72" y="62"/>
                  </a:lnTo>
                  <a:lnTo>
                    <a:pt x="73" y="61"/>
                  </a:lnTo>
                  <a:lnTo>
                    <a:pt x="74" y="60"/>
                  </a:lnTo>
                  <a:lnTo>
                    <a:pt x="73" y="60"/>
                  </a:lnTo>
                  <a:lnTo>
                    <a:pt x="72" y="57"/>
                  </a:lnTo>
                  <a:lnTo>
                    <a:pt x="71" y="53"/>
                  </a:lnTo>
                  <a:lnTo>
                    <a:pt x="71" y="50"/>
                  </a:lnTo>
                  <a:lnTo>
                    <a:pt x="70" y="46"/>
                  </a:lnTo>
                  <a:lnTo>
                    <a:pt x="70" y="43"/>
                  </a:lnTo>
                  <a:lnTo>
                    <a:pt x="69" y="39"/>
                  </a:lnTo>
                  <a:lnTo>
                    <a:pt x="67" y="36"/>
                  </a:lnTo>
                  <a:lnTo>
                    <a:pt x="65" y="33"/>
                  </a:lnTo>
                  <a:lnTo>
                    <a:pt x="64" y="30"/>
                  </a:lnTo>
                  <a:lnTo>
                    <a:pt x="61" y="27"/>
                  </a:lnTo>
                  <a:lnTo>
                    <a:pt x="59" y="23"/>
                  </a:lnTo>
                  <a:lnTo>
                    <a:pt x="57" y="20"/>
                  </a:lnTo>
                  <a:lnTo>
                    <a:pt x="54" y="17"/>
                  </a:lnTo>
                  <a:lnTo>
                    <a:pt x="51" y="14"/>
                  </a:lnTo>
                  <a:lnTo>
                    <a:pt x="47" y="12"/>
                  </a:lnTo>
                  <a:lnTo>
                    <a:pt x="45" y="9"/>
                  </a:lnTo>
                  <a:lnTo>
                    <a:pt x="40" y="7"/>
                  </a:lnTo>
                  <a:lnTo>
                    <a:pt x="35" y="4"/>
                  </a:lnTo>
                  <a:lnTo>
                    <a:pt x="29" y="3"/>
                  </a:lnTo>
                  <a:lnTo>
                    <a:pt x="23" y="1"/>
                  </a:lnTo>
                  <a:lnTo>
                    <a:pt x="17" y="0"/>
                  </a:lnTo>
                  <a:lnTo>
                    <a:pt x="11" y="0"/>
                  </a:lnTo>
                  <a:lnTo>
                    <a:pt x="5" y="2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1" name="Freeform 64"/>
            <p:cNvSpPr>
              <a:spLocks/>
            </p:cNvSpPr>
            <p:nvPr/>
          </p:nvSpPr>
          <p:spPr bwMode="auto">
            <a:xfrm>
              <a:off x="4313" y="2175"/>
              <a:ext cx="66" cy="77"/>
            </a:xfrm>
            <a:custGeom>
              <a:avLst/>
              <a:gdLst/>
              <a:ahLst/>
              <a:cxnLst>
                <a:cxn ang="0">
                  <a:pos x="0" y="18"/>
                </a:cxn>
                <a:cxn ang="0">
                  <a:pos x="3" y="15"/>
                </a:cxn>
                <a:cxn ang="0">
                  <a:pos x="7" y="13"/>
                </a:cxn>
                <a:cxn ang="0">
                  <a:pos x="10" y="11"/>
                </a:cxn>
                <a:cxn ang="0">
                  <a:pos x="13" y="9"/>
                </a:cxn>
                <a:cxn ang="0">
                  <a:pos x="17" y="7"/>
                </a:cxn>
                <a:cxn ang="0">
                  <a:pos x="20" y="6"/>
                </a:cxn>
                <a:cxn ang="0">
                  <a:pos x="23" y="5"/>
                </a:cxn>
                <a:cxn ang="0">
                  <a:pos x="28" y="3"/>
                </a:cxn>
                <a:cxn ang="0">
                  <a:pos x="32" y="3"/>
                </a:cxn>
                <a:cxn ang="0">
                  <a:pos x="36" y="5"/>
                </a:cxn>
                <a:cxn ang="0">
                  <a:pos x="40" y="7"/>
                </a:cxn>
                <a:cxn ang="0">
                  <a:pos x="44" y="10"/>
                </a:cxn>
                <a:cxn ang="0">
                  <a:pos x="47" y="14"/>
                </a:cxn>
                <a:cxn ang="0">
                  <a:pos x="50" y="17"/>
                </a:cxn>
                <a:cxn ang="0">
                  <a:pos x="52" y="21"/>
                </a:cxn>
                <a:cxn ang="0">
                  <a:pos x="54" y="25"/>
                </a:cxn>
                <a:cxn ang="0">
                  <a:pos x="57" y="32"/>
                </a:cxn>
                <a:cxn ang="0">
                  <a:pos x="59" y="38"/>
                </a:cxn>
                <a:cxn ang="0">
                  <a:pos x="60" y="46"/>
                </a:cxn>
                <a:cxn ang="0">
                  <a:pos x="61" y="52"/>
                </a:cxn>
                <a:cxn ang="0">
                  <a:pos x="60" y="59"/>
                </a:cxn>
                <a:cxn ang="0">
                  <a:pos x="57" y="65"/>
                </a:cxn>
                <a:cxn ang="0">
                  <a:pos x="52" y="70"/>
                </a:cxn>
                <a:cxn ang="0">
                  <a:pos x="45" y="75"/>
                </a:cxn>
                <a:cxn ang="0">
                  <a:pos x="45" y="75"/>
                </a:cxn>
                <a:cxn ang="0">
                  <a:pos x="45" y="76"/>
                </a:cxn>
                <a:cxn ang="0">
                  <a:pos x="45" y="77"/>
                </a:cxn>
                <a:cxn ang="0">
                  <a:pos x="45" y="77"/>
                </a:cxn>
                <a:cxn ang="0">
                  <a:pos x="52" y="74"/>
                </a:cxn>
                <a:cxn ang="0">
                  <a:pos x="58" y="70"/>
                </a:cxn>
                <a:cxn ang="0">
                  <a:pos x="61" y="64"/>
                </a:cxn>
                <a:cxn ang="0">
                  <a:pos x="64" y="57"/>
                </a:cxn>
                <a:cxn ang="0">
                  <a:pos x="66" y="51"/>
                </a:cxn>
                <a:cxn ang="0">
                  <a:pos x="66" y="43"/>
                </a:cxn>
                <a:cxn ang="0">
                  <a:pos x="64" y="36"/>
                </a:cxn>
                <a:cxn ang="0">
                  <a:pos x="62" y="29"/>
                </a:cxn>
                <a:cxn ang="0">
                  <a:pos x="60" y="24"/>
                </a:cxn>
                <a:cxn ang="0">
                  <a:pos x="57" y="20"/>
                </a:cxn>
                <a:cxn ang="0">
                  <a:pos x="55" y="16"/>
                </a:cxn>
                <a:cxn ang="0">
                  <a:pos x="52" y="13"/>
                </a:cxn>
                <a:cxn ang="0">
                  <a:pos x="48" y="9"/>
                </a:cxn>
                <a:cxn ang="0">
                  <a:pos x="45" y="6"/>
                </a:cxn>
                <a:cxn ang="0">
                  <a:pos x="41" y="4"/>
                </a:cxn>
                <a:cxn ang="0">
                  <a:pos x="37" y="2"/>
                </a:cxn>
                <a:cxn ang="0">
                  <a:pos x="32" y="0"/>
                </a:cxn>
                <a:cxn ang="0">
                  <a:pos x="27" y="0"/>
                </a:cxn>
                <a:cxn ang="0">
                  <a:pos x="22" y="2"/>
                </a:cxn>
                <a:cxn ang="0">
                  <a:pos x="17" y="5"/>
                </a:cxn>
                <a:cxn ang="0">
                  <a:pos x="12" y="7"/>
                </a:cxn>
                <a:cxn ang="0">
                  <a:pos x="7" y="11"/>
                </a:cxn>
                <a:cxn ang="0">
                  <a:pos x="4" y="14"/>
                </a:cxn>
                <a:cxn ang="0">
                  <a:pos x="0" y="17"/>
                </a:cxn>
                <a:cxn ang="0">
                  <a:pos x="0" y="18"/>
                </a:cxn>
                <a:cxn ang="0">
                  <a:pos x="0" y="18"/>
                </a:cxn>
                <a:cxn ang="0">
                  <a:pos x="0" y="18"/>
                </a:cxn>
                <a:cxn ang="0">
                  <a:pos x="0" y="18"/>
                </a:cxn>
                <a:cxn ang="0">
                  <a:pos x="0" y="18"/>
                </a:cxn>
              </a:cxnLst>
              <a:rect l="0" t="0" r="r" b="b"/>
              <a:pathLst>
                <a:path w="66" h="77">
                  <a:moveTo>
                    <a:pt x="0" y="18"/>
                  </a:moveTo>
                  <a:lnTo>
                    <a:pt x="3" y="15"/>
                  </a:lnTo>
                  <a:lnTo>
                    <a:pt x="7" y="13"/>
                  </a:lnTo>
                  <a:lnTo>
                    <a:pt x="10" y="11"/>
                  </a:lnTo>
                  <a:lnTo>
                    <a:pt x="13" y="9"/>
                  </a:lnTo>
                  <a:lnTo>
                    <a:pt x="17" y="7"/>
                  </a:lnTo>
                  <a:lnTo>
                    <a:pt x="20" y="6"/>
                  </a:lnTo>
                  <a:lnTo>
                    <a:pt x="23" y="5"/>
                  </a:lnTo>
                  <a:lnTo>
                    <a:pt x="28" y="3"/>
                  </a:lnTo>
                  <a:lnTo>
                    <a:pt x="32" y="3"/>
                  </a:lnTo>
                  <a:lnTo>
                    <a:pt x="36" y="5"/>
                  </a:lnTo>
                  <a:lnTo>
                    <a:pt x="40" y="7"/>
                  </a:lnTo>
                  <a:lnTo>
                    <a:pt x="44" y="10"/>
                  </a:lnTo>
                  <a:lnTo>
                    <a:pt x="47" y="14"/>
                  </a:lnTo>
                  <a:lnTo>
                    <a:pt x="50" y="17"/>
                  </a:lnTo>
                  <a:lnTo>
                    <a:pt x="52" y="21"/>
                  </a:lnTo>
                  <a:lnTo>
                    <a:pt x="54" y="25"/>
                  </a:lnTo>
                  <a:lnTo>
                    <a:pt x="57" y="32"/>
                  </a:lnTo>
                  <a:lnTo>
                    <a:pt x="59" y="38"/>
                  </a:lnTo>
                  <a:lnTo>
                    <a:pt x="60" y="46"/>
                  </a:lnTo>
                  <a:lnTo>
                    <a:pt x="61" y="52"/>
                  </a:lnTo>
                  <a:lnTo>
                    <a:pt x="60" y="59"/>
                  </a:lnTo>
                  <a:lnTo>
                    <a:pt x="57" y="65"/>
                  </a:lnTo>
                  <a:lnTo>
                    <a:pt x="52" y="70"/>
                  </a:lnTo>
                  <a:lnTo>
                    <a:pt x="45" y="75"/>
                  </a:lnTo>
                  <a:lnTo>
                    <a:pt x="45" y="75"/>
                  </a:lnTo>
                  <a:lnTo>
                    <a:pt x="45" y="76"/>
                  </a:lnTo>
                  <a:lnTo>
                    <a:pt x="45" y="77"/>
                  </a:lnTo>
                  <a:lnTo>
                    <a:pt x="45" y="77"/>
                  </a:lnTo>
                  <a:lnTo>
                    <a:pt x="52" y="74"/>
                  </a:lnTo>
                  <a:lnTo>
                    <a:pt x="58" y="70"/>
                  </a:lnTo>
                  <a:lnTo>
                    <a:pt x="61" y="64"/>
                  </a:lnTo>
                  <a:lnTo>
                    <a:pt x="64" y="57"/>
                  </a:lnTo>
                  <a:lnTo>
                    <a:pt x="66" y="51"/>
                  </a:lnTo>
                  <a:lnTo>
                    <a:pt x="66" y="43"/>
                  </a:lnTo>
                  <a:lnTo>
                    <a:pt x="64" y="36"/>
                  </a:lnTo>
                  <a:lnTo>
                    <a:pt x="62" y="29"/>
                  </a:lnTo>
                  <a:lnTo>
                    <a:pt x="60" y="24"/>
                  </a:lnTo>
                  <a:lnTo>
                    <a:pt x="57" y="20"/>
                  </a:lnTo>
                  <a:lnTo>
                    <a:pt x="55" y="16"/>
                  </a:lnTo>
                  <a:lnTo>
                    <a:pt x="52" y="13"/>
                  </a:lnTo>
                  <a:lnTo>
                    <a:pt x="48" y="9"/>
                  </a:lnTo>
                  <a:lnTo>
                    <a:pt x="45" y="6"/>
                  </a:lnTo>
                  <a:lnTo>
                    <a:pt x="41" y="4"/>
                  </a:lnTo>
                  <a:lnTo>
                    <a:pt x="37" y="2"/>
                  </a:lnTo>
                  <a:lnTo>
                    <a:pt x="32" y="0"/>
                  </a:lnTo>
                  <a:lnTo>
                    <a:pt x="27" y="0"/>
                  </a:lnTo>
                  <a:lnTo>
                    <a:pt x="22" y="2"/>
                  </a:lnTo>
                  <a:lnTo>
                    <a:pt x="17" y="5"/>
                  </a:lnTo>
                  <a:lnTo>
                    <a:pt x="12" y="7"/>
                  </a:lnTo>
                  <a:lnTo>
                    <a:pt x="7" y="11"/>
                  </a:lnTo>
                  <a:lnTo>
                    <a:pt x="4" y="14"/>
                  </a:lnTo>
                  <a:lnTo>
                    <a:pt x="0" y="17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lnTo>
                    <a:pt x="0" y="18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2" name="Freeform 65"/>
            <p:cNvSpPr>
              <a:spLocks/>
            </p:cNvSpPr>
            <p:nvPr/>
          </p:nvSpPr>
          <p:spPr bwMode="auto">
            <a:xfrm>
              <a:off x="4342" y="2167"/>
              <a:ext cx="57" cy="80"/>
            </a:xfrm>
            <a:custGeom>
              <a:avLst/>
              <a:gdLst/>
              <a:ahLst/>
              <a:cxnLst>
                <a:cxn ang="0">
                  <a:pos x="0" y="2"/>
                </a:cxn>
                <a:cxn ang="0">
                  <a:pos x="4" y="2"/>
                </a:cxn>
                <a:cxn ang="0">
                  <a:pos x="8" y="2"/>
                </a:cxn>
                <a:cxn ang="0">
                  <a:pos x="11" y="3"/>
                </a:cxn>
                <a:cxn ang="0">
                  <a:pos x="15" y="3"/>
                </a:cxn>
                <a:cxn ang="0">
                  <a:pos x="18" y="4"/>
                </a:cxn>
                <a:cxn ang="0">
                  <a:pos x="22" y="5"/>
                </a:cxn>
                <a:cxn ang="0">
                  <a:pos x="25" y="6"/>
                </a:cxn>
                <a:cxn ang="0">
                  <a:pos x="28" y="8"/>
                </a:cxn>
                <a:cxn ang="0">
                  <a:pos x="33" y="13"/>
                </a:cxn>
                <a:cxn ang="0">
                  <a:pos x="38" y="19"/>
                </a:cxn>
                <a:cxn ang="0">
                  <a:pos x="41" y="25"/>
                </a:cxn>
                <a:cxn ang="0">
                  <a:pos x="45" y="32"/>
                </a:cxn>
                <a:cxn ang="0">
                  <a:pos x="47" y="40"/>
                </a:cxn>
                <a:cxn ang="0">
                  <a:pos x="49" y="48"/>
                </a:cxn>
                <a:cxn ang="0">
                  <a:pos x="48" y="56"/>
                </a:cxn>
                <a:cxn ang="0">
                  <a:pos x="45" y="64"/>
                </a:cxn>
                <a:cxn ang="0">
                  <a:pos x="42" y="67"/>
                </a:cxn>
                <a:cxn ang="0">
                  <a:pos x="39" y="71"/>
                </a:cxn>
                <a:cxn ang="0">
                  <a:pos x="36" y="75"/>
                </a:cxn>
                <a:cxn ang="0">
                  <a:pos x="34" y="78"/>
                </a:cxn>
                <a:cxn ang="0">
                  <a:pos x="33" y="79"/>
                </a:cxn>
                <a:cxn ang="0">
                  <a:pos x="34" y="80"/>
                </a:cxn>
                <a:cxn ang="0">
                  <a:pos x="35" y="80"/>
                </a:cxn>
                <a:cxn ang="0">
                  <a:pos x="36" y="79"/>
                </a:cxn>
                <a:cxn ang="0">
                  <a:pos x="41" y="75"/>
                </a:cxn>
                <a:cxn ang="0">
                  <a:pos x="46" y="70"/>
                </a:cxn>
                <a:cxn ang="0">
                  <a:pos x="50" y="65"/>
                </a:cxn>
                <a:cxn ang="0">
                  <a:pos x="53" y="60"/>
                </a:cxn>
                <a:cxn ang="0">
                  <a:pos x="56" y="54"/>
                </a:cxn>
                <a:cxn ang="0">
                  <a:pos x="57" y="48"/>
                </a:cxn>
                <a:cxn ang="0">
                  <a:pos x="57" y="42"/>
                </a:cxn>
                <a:cxn ang="0">
                  <a:pos x="56" y="34"/>
                </a:cxn>
                <a:cxn ang="0">
                  <a:pos x="55" y="30"/>
                </a:cxn>
                <a:cxn ang="0">
                  <a:pos x="53" y="26"/>
                </a:cxn>
                <a:cxn ang="0">
                  <a:pos x="52" y="22"/>
                </a:cxn>
                <a:cxn ang="0">
                  <a:pos x="49" y="18"/>
                </a:cxn>
                <a:cxn ang="0">
                  <a:pos x="46" y="15"/>
                </a:cxn>
                <a:cxn ang="0">
                  <a:pos x="43" y="11"/>
                </a:cxn>
                <a:cxn ang="0">
                  <a:pos x="40" y="8"/>
                </a:cxn>
                <a:cxn ang="0">
                  <a:pos x="37" y="6"/>
                </a:cxn>
                <a:cxn ang="0">
                  <a:pos x="32" y="3"/>
                </a:cxn>
                <a:cxn ang="0">
                  <a:pos x="28" y="2"/>
                </a:cxn>
                <a:cxn ang="0">
                  <a:pos x="23" y="0"/>
                </a:cxn>
                <a:cxn ang="0">
                  <a:pos x="19" y="0"/>
                </a:cxn>
                <a:cxn ang="0">
                  <a:pos x="15" y="0"/>
                </a:cxn>
                <a:cxn ang="0">
                  <a:pos x="10" y="0"/>
                </a:cxn>
                <a:cxn ang="0">
                  <a:pos x="5" y="1"/>
                </a:cxn>
                <a:cxn ang="0">
                  <a:pos x="0" y="2"/>
                </a:cxn>
                <a:cxn ang="0">
                  <a:pos x="0" y="2"/>
                </a:cxn>
                <a:cxn ang="0">
                  <a:pos x="0" y="2"/>
                </a:cxn>
                <a:cxn ang="0">
                  <a:pos x="0" y="2"/>
                </a:cxn>
                <a:cxn ang="0">
                  <a:pos x="0" y="2"/>
                </a:cxn>
                <a:cxn ang="0">
                  <a:pos x="0" y="2"/>
                </a:cxn>
              </a:cxnLst>
              <a:rect l="0" t="0" r="r" b="b"/>
              <a:pathLst>
                <a:path w="57" h="80">
                  <a:moveTo>
                    <a:pt x="0" y="2"/>
                  </a:moveTo>
                  <a:lnTo>
                    <a:pt x="4" y="2"/>
                  </a:lnTo>
                  <a:lnTo>
                    <a:pt x="8" y="2"/>
                  </a:lnTo>
                  <a:lnTo>
                    <a:pt x="11" y="3"/>
                  </a:lnTo>
                  <a:lnTo>
                    <a:pt x="15" y="3"/>
                  </a:lnTo>
                  <a:lnTo>
                    <a:pt x="18" y="4"/>
                  </a:lnTo>
                  <a:lnTo>
                    <a:pt x="22" y="5"/>
                  </a:lnTo>
                  <a:lnTo>
                    <a:pt x="25" y="6"/>
                  </a:lnTo>
                  <a:lnTo>
                    <a:pt x="28" y="8"/>
                  </a:lnTo>
                  <a:lnTo>
                    <a:pt x="33" y="13"/>
                  </a:lnTo>
                  <a:lnTo>
                    <a:pt x="38" y="19"/>
                  </a:lnTo>
                  <a:lnTo>
                    <a:pt x="41" y="25"/>
                  </a:lnTo>
                  <a:lnTo>
                    <a:pt x="45" y="32"/>
                  </a:lnTo>
                  <a:lnTo>
                    <a:pt x="47" y="40"/>
                  </a:lnTo>
                  <a:lnTo>
                    <a:pt x="49" y="48"/>
                  </a:lnTo>
                  <a:lnTo>
                    <a:pt x="48" y="56"/>
                  </a:lnTo>
                  <a:lnTo>
                    <a:pt x="45" y="64"/>
                  </a:lnTo>
                  <a:lnTo>
                    <a:pt x="42" y="67"/>
                  </a:lnTo>
                  <a:lnTo>
                    <a:pt x="39" y="71"/>
                  </a:lnTo>
                  <a:lnTo>
                    <a:pt x="36" y="75"/>
                  </a:lnTo>
                  <a:lnTo>
                    <a:pt x="34" y="78"/>
                  </a:lnTo>
                  <a:lnTo>
                    <a:pt x="33" y="79"/>
                  </a:lnTo>
                  <a:lnTo>
                    <a:pt x="34" y="80"/>
                  </a:lnTo>
                  <a:lnTo>
                    <a:pt x="35" y="80"/>
                  </a:lnTo>
                  <a:lnTo>
                    <a:pt x="36" y="79"/>
                  </a:lnTo>
                  <a:lnTo>
                    <a:pt x="41" y="75"/>
                  </a:lnTo>
                  <a:lnTo>
                    <a:pt x="46" y="70"/>
                  </a:lnTo>
                  <a:lnTo>
                    <a:pt x="50" y="65"/>
                  </a:lnTo>
                  <a:lnTo>
                    <a:pt x="53" y="60"/>
                  </a:lnTo>
                  <a:lnTo>
                    <a:pt x="56" y="54"/>
                  </a:lnTo>
                  <a:lnTo>
                    <a:pt x="57" y="48"/>
                  </a:lnTo>
                  <a:lnTo>
                    <a:pt x="57" y="42"/>
                  </a:lnTo>
                  <a:lnTo>
                    <a:pt x="56" y="34"/>
                  </a:lnTo>
                  <a:lnTo>
                    <a:pt x="55" y="30"/>
                  </a:lnTo>
                  <a:lnTo>
                    <a:pt x="53" y="26"/>
                  </a:lnTo>
                  <a:lnTo>
                    <a:pt x="52" y="22"/>
                  </a:lnTo>
                  <a:lnTo>
                    <a:pt x="49" y="18"/>
                  </a:lnTo>
                  <a:lnTo>
                    <a:pt x="46" y="15"/>
                  </a:lnTo>
                  <a:lnTo>
                    <a:pt x="43" y="11"/>
                  </a:lnTo>
                  <a:lnTo>
                    <a:pt x="40" y="8"/>
                  </a:lnTo>
                  <a:lnTo>
                    <a:pt x="37" y="6"/>
                  </a:lnTo>
                  <a:lnTo>
                    <a:pt x="32" y="3"/>
                  </a:lnTo>
                  <a:lnTo>
                    <a:pt x="28" y="2"/>
                  </a:lnTo>
                  <a:lnTo>
                    <a:pt x="23" y="0"/>
                  </a:lnTo>
                  <a:lnTo>
                    <a:pt x="19" y="0"/>
                  </a:lnTo>
                  <a:lnTo>
                    <a:pt x="15" y="0"/>
                  </a:lnTo>
                  <a:lnTo>
                    <a:pt x="10" y="0"/>
                  </a:lnTo>
                  <a:lnTo>
                    <a:pt x="5" y="1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lnTo>
                    <a:pt x="0" y="2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3" name="Freeform 66"/>
            <p:cNvSpPr>
              <a:spLocks/>
            </p:cNvSpPr>
            <p:nvPr/>
          </p:nvSpPr>
          <p:spPr bwMode="auto">
            <a:xfrm>
              <a:off x="4440" y="2221"/>
              <a:ext cx="62" cy="68"/>
            </a:xfrm>
            <a:custGeom>
              <a:avLst/>
              <a:gdLst/>
              <a:ahLst/>
              <a:cxnLst>
                <a:cxn ang="0">
                  <a:pos x="0" y="1"/>
                </a:cxn>
                <a:cxn ang="0">
                  <a:pos x="5" y="4"/>
                </a:cxn>
                <a:cxn ang="0">
                  <a:pos x="9" y="7"/>
                </a:cxn>
                <a:cxn ang="0">
                  <a:pos x="14" y="11"/>
                </a:cxn>
                <a:cxn ang="0">
                  <a:pos x="18" y="15"/>
                </a:cxn>
                <a:cxn ang="0">
                  <a:pos x="21" y="19"/>
                </a:cxn>
                <a:cxn ang="0">
                  <a:pos x="25" y="24"/>
                </a:cxn>
                <a:cxn ang="0">
                  <a:pos x="28" y="28"/>
                </a:cxn>
                <a:cxn ang="0">
                  <a:pos x="31" y="33"/>
                </a:cxn>
                <a:cxn ang="0">
                  <a:pos x="35" y="37"/>
                </a:cxn>
                <a:cxn ang="0">
                  <a:pos x="38" y="42"/>
                </a:cxn>
                <a:cxn ang="0">
                  <a:pos x="41" y="46"/>
                </a:cxn>
                <a:cxn ang="0">
                  <a:pos x="44" y="51"/>
                </a:cxn>
                <a:cxn ang="0">
                  <a:pos x="47" y="56"/>
                </a:cxn>
                <a:cxn ang="0">
                  <a:pos x="50" y="60"/>
                </a:cxn>
                <a:cxn ang="0">
                  <a:pos x="53" y="64"/>
                </a:cxn>
                <a:cxn ang="0">
                  <a:pos x="57" y="68"/>
                </a:cxn>
                <a:cxn ang="0">
                  <a:pos x="59" y="68"/>
                </a:cxn>
                <a:cxn ang="0">
                  <a:pos x="61" y="67"/>
                </a:cxn>
                <a:cxn ang="0">
                  <a:pos x="62" y="64"/>
                </a:cxn>
                <a:cxn ang="0">
                  <a:pos x="62" y="62"/>
                </a:cxn>
                <a:cxn ang="0">
                  <a:pos x="58" y="51"/>
                </a:cxn>
                <a:cxn ang="0">
                  <a:pos x="53" y="40"/>
                </a:cxn>
                <a:cxn ang="0">
                  <a:pos x="47" y="31"/>
                </a:cxn>
                <a:cxn ang="0">
                  <a:pos x="39" y="23"/>
                </a:cxn>
                <a:cxn ang="0">
                  <a:pos x="31" y="16"/>
                </a:cxn>
                <a:cxn ang="0">
                  <a:pos x="21" y="9"/>
                </a:cxn>
                <a:cxn ang="0">
                  <a:pos x="12" y="4"/>
                </a:cxn>
                <a:cxn ang="0">
                  <a:pos x="1" y="0"/>
                </a:cxn>
                <a:cxn ang="0">
                  <a:pos x="0" y="0"/>
                </a:cxn>
                <a:cxn ang="0">
                  <a:pos x="0" y="1"/>
                </a:cxn>
                <a:cxn ang="0">
                  <a:pos x="0" y="1"/>
                </a:cxn>
                <a:cxn ang="0">
                  <a:pos x="0" y="1"/>
                </a:cxn>
                <a:cxn ang="0">
                  <a:pos x="0" y="1"/>
                </a:cxn>
              </a:cxnLst>
              <a:rect l="0" t="0" r="r" b="b"/>
              <a:pathLst>
                <a:path w="62" h="68">
                  <a:moveTo>
                    <a:pt x="0" y="1"/>
                  </a:moveTo>
                  <a:lnTo>
                    <a:pt x="5" y="4"/>
                  </a:lnTo>
                  <a:lnTo>
                    <a:pt x="9" y="7"/>
                  </a:lnTo>
                  <a:lnTo>
                    <a:pt x="14" y="11"/>
                  </a:lnTo>
                  <a:lnTo>
                    <a:pt x="18" y="15"/>
                  </a:lnTo>
                  <a:lnTo>
                    <a:pt x="21" y="19"/>
                  </a:lnTo>
                  <a:lnTo>
                    <a:pt x="25" y="24"/>
                  </a:lnTo>
                  <a:lnTo>
                    <a:pt x="28" y="28"/>
                  </a:lnTo>
                  <a:lnTo>
                    <a:pt x="31" y="33"/>
                  </a:lnTo>
                  <a:lnTo>
                    <a:pt x="35" y="37"/>
                  </a:lnTo>
                  <a:lnTo>
                    <a:pt x="38" y="42"/>
                  </a:lnTo>
                  <a:lnTo>
                    <a:pt x="41" y="46"/>
                  </a:lnTo>
                  <a:lnTo>
                    <a:pt x="44" y="51"/>
                  </a:lnTo>
                  <a:lnTo>
                    <a:pt x="47" y="56"/>
                  </a:lnTo>
                  <a:lnTo>
                    <a:pt x="50" y="60"/>
                  </a:lnTo>
                  <a:lnTo>
                    <a:pt x="53" y="64"/>
                  </a:lnTo>
                  <a:lnTo>
                    <a:pt x="57" y="68"/>
                  </a:lnTo>
                  <a:lnTo>
                    <a:pt x="59" y="68"/>
                  </a:lnTo>
                  <a:lnTo>
                    <a:pt x="61" y="67"/>
                  </a:lnTo>
                  <a:lnTo>
                    <a:pt x="62" y="64"/>
                  </a:lnTo>
                  <a:lnTo>
                    <a:pt x="62" y="62"/>
                  </a:lnTo>
                  <a:lnTo>
                    <a:pt x="58" y="51"/>
                  </a:lnTo>
                  <a:lnTo>
                    <a:pt x="53" y="40"/>
                  </a:lnTo>
                  <a:lnTo>
                    <a:pt x="47" y="31"/>
                  </a:lnTo>
                  <a:lnTo>
                    <a:pt x="39" y="23"/>
                  </a:lnTo>
                  <a:lnTo>
                    <a:pt x="31" y="16"/>
                  </a:lnTo>
                  <a:lnTo>
                    <a:pt x="21" y="9"/>
                  </a:lnTo>
                  <a:lnTo>
                    <a:pt x="12" y="4"/>
                  </a:lnTo>
                  <a:lnTo>
                    <a:pt x="1" y="0"/>
                  </a:lnTo>
                  <a:lnTo>
                    <a:pt x="0" y="0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4" name="Freeform 67"/>
            <p:cNvSpPr>
              <a:spLocks/>
            </p:cNvSpPr>
            <p:nvPr/>
          </p:nvSpPr>
          <p:spPr bwMode="auto">
            <a:xfrm>
              <a:off x="4753" y="2189"/>
              <a:ext cx="47" cy="66"/>
            </a:xfrm>
            <a:custGeom>
              <a:avLst/>
              <a:gdLst/>
              <a:ahLst/>
              <a:cxnLst>
                <a:cxn ang="0">
                  <a:pos x="0" y="1"/>
                </a:cxn>
                <a:cxn ang="0">
                  <a:pos x="5" y="1"/>
                </a:cxn>
                <a:cxn ang="0">
                  <a:pos x="10" y="2"/>
                </a:cxn>
                <a:cxn ang="0">
                  <a:pos x="14" y="3"/>
                </a:cxn>
                <a:cxn ang="0">
                  <a:pos x="19" y="5"/>
                </a:cxn>
                <a:cxn ang="0">
                  <a:pos x="23" y="7"/>
                </a:cxn>
                <a:cxn ang="0">
                  <a:pos x="27" y="10"/>
                </a:cxn>
                <a:cxn ang="0">
                  <a:pos x="30" y="12"/>
                </a:cxn>
                <a:cxn ang="0">
                  <a:pos x="34" y="16"/>
                </a:cxn>
                <a:cxn ang="0">
                  <a:pos x="37" y="22"/>
                </a:cxn>
                <a:cxn ang="0">
                  <a:pos x="40" y="28"/>
                </a:cxn>
                <a:cxn ang="0">
                  <a:pos x="41" y="34"/>
                </a:cxn>
                <a:cxn ang="0">
                  <a:pos x="40" y="41"/>
                </a:cxn>
                <a:cxn ang="0">
                  <a:pos x="37" y="47"/>
                </a:cxn>
                <a:cxn ang="0">
                  <a:pos x="34" y="53"/>
                </a:cxn>
                <a:cxn ang="0">
                  <a:pos x="30" y="59"/>
                </a:cxn>
                <a:cxn ang="0">
                  <a:pos x="25" y="64"/>
                </a:cxn>
                <a:cxn ang="0">
                  <a:pos x="25" y="65"/>
                </a:cxn>
                <a:cxn ang="0">
                  <a:pos x="25" y="66"/>
                </a:cxn>
                <a:cxn ang="0">
                  <a:pos x="26" y="66"/>
                </a:cxn>
                <a:cxn ang="0">
                  <a:pos x="27" y="65"/>
                </a:cxn>
                <a:cxn ang="0">
                  <a:pos x="32" y="61"/>
                </a:cxn>
                <a:cxn ang="0">
                  <a:pos x="36" y="56"/>
                </a:cxn>
                <a:cxn ang="0">
                  <a:pos x="40" y="50"/>
                </a:cxn>
                <a:cxn ang="0">
                  <a:pos x="44" y="44"/>
                </a:cxn>
                <a:cxn ang="0">
                  <a:pos x="46" y="38"/>
                </a:cxn>
                <a:cxn ang="0">
                  <a:pos x="47" y="31"/>
                </a:cxn>
                <a:cxn ang="0">
                  <a:pos x="47" y="25"/>
                </a:cxn>
                <a:cxn ang="0">
                  <a:pos x="45" y="18"/>
                </a:cxn>
                <a:cxn ang="0">
                  <a:pos x="41" y="12"/>
                </a:cxn>
                <a:cxn ang="0">
                  <a:pos x="37" y="7"/>
                </a:cxn>
                <a:cxn ang="0">
                  <a:pos x="32" y="4"/>
                </a:cxn>
                <a:cxn ang="0">
                  <a:pos x="26" y="2"/>
                </a:cxn>
                <a:cxn ang="0">
                  <a:pos x="19" y="1"/>
                </a:cxn>
                <a:cxn ang="0">
                  <a:pos x="13" y="0"/>
                </a:cxn>
                <a:cxn ang="0">
                  <a:pos x="6" y="0"/>
                </a:cxn>
                <a:cxn ang="0">
                  <a:pos x="0" y="1"/>
                </a:cxn>
                <a:cxn ang="0">
                  <a:pos x="0" y="1"/>
                </a:cxn>
                <a:cxn ang="0">
                  <a:pos x="0" y="1"/>
                </a:cxn>
                <a:cxn ang="0">
                  <a:pos x="0" y="1"/>
                </a:cxn>
                <a:cxn ang="0">
                  <a:pos x="0" y="1"/>
                </a:cxn>
                <a:cxn ang="0">
                  <a:pos x="0" y="1"/>
                </a:cxn>
              </a:cxnLst>
              <a:rect l="0" t="0" r="r" b="b"/>
              <a:pathLst>
                <a:path w="47" h="66">
                  <a:moveTo>
                    <a:pt x="0" y="1"/>
                  </a:moveTo>
                  <a:lnTo>
                    <a:pt x="5" y="1"/>
                  </a:lnTo>
                  <a:lnTo>
                    <a:pt x="10" y="2"/>
                  </a:lnTo>
                  <a:lnTo>
                    <a:pt x="14" y="3"/>
                  </a:lnTo>
                  <a:lnTo>
                    <a:pt x="19" y="5"/>
                  </a:lnTo>
                  <a:lnTo>
                    <a:pt x="23" y="7"/>
                  </a:lnTo>
                  <a:lnTo>
                    <a:pt x="27" y="10"/>
                  </a:lnTo>
                  <a:lnTo>
                    <a:pt x="30" y="12"/>
                  </a:lnTo>
                  <a:lnTo>
                    <a:pt x="34" y="16"/>
                  </a:lnTo>
                  <a:lnTo>
                    <a:pt x="37" y="22"/>
                  </a:lnTo>
                  <a:lnTo>
                    <a:pt x="40" y="28"/>
                  </a:lnTo>
                  <a:lnTo>
                    <a:pt x="41" y="34"/>
                  </a:lnTo>
                  <a:lnTo>
                    <a:pt x="40" y="41"/>
                  </a:lnTo>
                  <a:lnTo>
                    <a:pt x="37" y="47"/>
                  </a:lnTo>
                  <a:lnTo>
                    <a:pt x="34" y="53"/>
                  </a:lnTo>
                  <a:lnTo>
                    <a:pt x="30" y="59"/>
                  </a:lnTo>
                  <a:lnTo>
                    <a:pt x="25" y="64"/>
                  </a:lnTo>
                  <a:lnTo>
                    <a:pt x="25" y="65"/>
                  </a:lnTo>
                  <a:lnTo>
                    <a:pt x="25" y="66"/>
                  </a:lnTo>
                  <a:lnTo>
                    <a:pt x="26" y="66"/>
                  </a:lnTo>
                  <a:lnTo>
                    <a:pt x="27" y="65"/>
                  </a:lnTo>
                  <a:lnTo>
                    <a:pt x="32" y="61"/>
                  </a:lnTo>
                  <a:lnTo>
                    <a:pt x="36" y="56"/>
                  </a:lnTo>
                  <a:lnTo>
                    <a:pt x="40" y="50"/>
                  </a:lnTo>
                  <a:lnTo>
                    <a:pt x="44" y="44"/>
                  </a:lnTo>
                  <a:lnTo>
                    <a:pt x="46" y="38"/>
                  </a:lnTo>
                  <a:lnTo>
                    <a:pt x="47" y="31"/>
                  </a:lnTo>
                  <a:lnTo>
                    <a:pt x="47" y="25"/>
                  </a:lnTo>
                  <a:lnTo>
                    <a:pt x="45" y="18"/>
                  </a:lnTo>
                  <a:lnTo>
                    <a:pt x="41" y="12"/>
                  </a:lnTo>
                  <a:lnTo>
                    <a:pt x="37" y="7"/>
                  </a:lnTo>
                  <a:lnTo>
                    <a:pt x="32" y="4"/>
                  </a:lnTo>
                  <a:lnTo>
                    <a:pt x="26" y="2"/>
                  </a:lnTo>
                  <a:lnTo>
                    <a:pt x="19" y="1"/>
                  </a:lnTo>
                  <a:lnTo>
                    <a:pt x="13" y="0"/>
                  </a:lnTo>
                  <a:lnTo>
                    <a:pt x="6" y="0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5" name="Freeform 68"/>
            <p:cNvSpPr>
              <a:spLocks/>
            </p:cNvSpPr>
            <p:nvPr/>
          </p:nvSpPr>
          <p:spPr bwMode="auto">
            <a:xfrm>
              <a:off x="4745" y="2073"/>
              <a:ext cx="36" cy="112"/>
            </a:xfrm>
            <a:custGeom>
              <a:avLst/>
              <a:gdLst/>
              <a:ahLst/>
              <a:cxnLst>
                <a:cxn ang="0">
                  <a:pos x="0" y="112"/>
                </a:cxn>
                <a:cxn ang="0">
                  <a:pos x="11" y="100"/>
                </a:cxn>
                <a:cxn ang="0">
                  <a:pos x="21" y="88"/>
                </a:cxn>
                <a:cxn ang="0">
                  <a:pos x="27" y="74"/>
                </a:cxn>
                <a:cxn ang="0">
                  <a:pos x="33" y="61"/>
                </a:cxn>
                <a:cxn ang="0">
                  <a:pos x="36" y="47"/>
                </a:cxn>
                <a:cxn ang="0">
                  <a:pos x="36" y="32"/>
                </a:cxn>
                <a:cxn ang="0">
                  <a:pos x="34" y="17"/>
                </a:cxn>
                <a:cxn ang="0">
                  <a:pos x="29" y="1"/>
                </a:cxn>
                <a:cxn ang="0">
                  <a:pos x="27" y="0"/>
                </a:cxn>
                <a:cxn ang="0">
                  <a:pos x="26" y="1"/>
                </a:cxn>
                <a:cxn ang="0">
                  <a:pos x="25" y="3"/>
                </a:cxn>
                <a:cxn ang="0">
                  <a:pos x="24" y="5"/>
                </a:cxn>
                <a:cxn ang="0">
                  <a:pos x="26" y="20"/>
                </a:cxn>
                <a:cxn ang="0">
                  <a:pos x="26" y="34"/>
                </a:cxn>
                <a:cxn ang="0">
                  <a:pos x="26" y="48"/>
                </a:cxn>
                <a:cxn ang="0">
                  <a:pos x="24" y="61"/>
                </a:cxn>
                <a:cxn ang="0">
                  <a:pos x="21" y="74"/>
                </a:cxn>
                <a:cxn ang="0">
                  <a:pos x="15" y="87"/>
                </a:cxn>
                <a:cxn ang="0">
                  <a:pos x="8" y="100"/>
                </a:cxn>
                <a:cxn ang="0">
                  <a:pos x="0" y="112"/>
                </a:cxn>
                <a:cxn ang="0">
                  <a:pos x="0" y="112"/>
                </a:cxn>
                <a:cxn ang="0">
                  <a:pos x="0" y="112"/>
                </a:cxn>
                <a:cxn ang="0">
                  <a:pos x="0" y="112"/>
                </a:cxn>
                <a:cxn ang="0">
                  <a:pos x="0" y="112"/>
                </a:cxn>
                <a:cxn ang="0">
                  <a:pos x="0" y="112"/>
                </a:cxn>
              </a:cxnLst>
              <a:rect l="0" t="0" r="r" b="b"/>
              <a:pathLst>
                <a:path w="36" h="112">
                  <a:moveTo>
                    <a:pt x="0" y="112"/>
                  </a:moveTo>
                  <a:lnTo>
                    <a:pt x="11" y="100"/>
                  </a:lnTo>
                  <a:lnTo>
                    <a:pt x="21" y="88"/>
                  </a:lnTo>
                  <a:lnTo>
                    <a:pt x="27" y="74"/>
                  </a:lnTo>
                  <a:lnTo>
                    <a:pt x="33" y="61"/>
                  </a:lnTo>
                  <a:lnTo>
                    <a:pt x="36" y="47"/>
                  </a:lnTo>
                  <a:lnTo>
                    <a:pt x="36" y="32"/>
                  </a:lnTo>
                  <a:lnTo>
                    <a:pt x="34" y="17"/>
                  </a:lnTo>
                  <a:lnTo>
                    <a:pt x="29" y="1"/>
                  </a:lnTo>
                  <a:lnTo>
                    <a:pt x="27" y="0"/>
                  </a:lnTo>
                  <a:lnTo>
                    <a:pt x="26" y="1"/>
                  </a:lnTo>
                  <a:lnTo>
                    <a:pt x="25" y="3"/>
                  </a:lnTo>
                  <a:lnTo>
                    <a:pt x="24" y="5"/>
                  </a:lnTo>
                  <a:lnTo>
                    <a:pt x="26" y="20"/>
                  </a:lnTo>
                  <a:lnTo>
                    <a:pt x="26" y="34"/>
                  </a:lnTo>
                  <a:lnTo>
                    <a:pt x="26" y="48"/>
                  </a:lnTo>
                  <a:lnTo>
                    <a:pt x="24" y="61"/>
                  </a:lnTo>
                  <a:lnTo>
                    <a:pt x="21" y="74"/>
                  </a:lnTo>
                  <a:lnTo>
                    <a:pt x="15" y="87"/>
                  </a:lnTo>
                  <a:lnTo>
                    <a:pt x="8" y="100"/>
                  </a:lnTo>
                  <a:lnTo>
                    <a:pt x="0" y="112"/>
                  </a:lnTo>
                  <a:lnTo>
                    <a:pt x="0" y="112"/>
                  </a:lnTo>
                  <a:lnTo>
                    <a:pt x="0" y="112"/>
                  </a:lnTo>
                  <a:lnTo>
                    <a:pt x="0" y="112"/>
                  </a:lnTo>
                  <a:lnTo>
                    <a:pt x="0" y="112"/>
                  </a:lnTo>
                  <a:lnTo>
                    <a:pt x="0" y="112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6" name="Freeform 69"/>
            <p:cNvSpPr>
              <a:spLocks/>
            </p:cNvSpPr>
            <p:nvPr/>
          </p:nvSpPr>
          <p:spPr bwMode="auto">
            <a:xfrm>
              <a:off x="4600" y="2047"/>
              <a:ext cx="115" cy="95"/>
            </a:xfrm>
            <a:custGeom>
              <a:avLst/>
              <a:gdLst/>
              <a:ahLst/>
              <a:cxnLst>
                <a:cxn ang="0">
                  <a:pos x="92" y="2"/>
                </a:cxn>
                <a:cxn ang="0">
                  <a:pos x="69" y="0"/>
                </a:cxn>
                <a:cxn ang="0">
                  <a:pos x="47" y="1"/>
                </a:cxn>
                <a:cxn ang="0">
                  <a:pos x="26" y="6"/>
                </a:cxn>
                <a:cxn ang="0">
                  <a:pos x="10" y="18"/>
                </a:cxn>
                <a:cxn ang="0">
                  <a:pos x="3" y="33"/>
                </a:cxn>
                <a:cxn ang="0">
                  <a:pos x="0" y="50"/>
                </a:cxn>
                <a:cxn ang="0">
                  <a:pos x="3" y="67"/>
                </a:cxn>
                <a:cxn ang="0">
                  <a:pos x="9" y="82"/>
                </a:cxn>
                <a:cxn ang="0">
                  <a:pos x="23" y="92"/>
                </a:cxn>
                <a:cxn ang="0">
                  <a:pos x="39" y="95"/>
                </a:cxn>
                <a:cxn ang="0">
                  <a:pos x="57" y="93"/>
                </a:cxn>
                <a:cxn ang="0">
                  <a:pos x="75" y="85"/>
                </a:cxn>
                <a:cxn ang="0">
                  <a:pos x="91" y="71"/>
                </a:cxn>
                <a:cxn ang="0">
                  <a:pos x="104" y="52"/>
                </a:cxn>
                <a:cxn ang="0">
                  <a:pos x="113" y="32"/>
                </a:cxn>
                <a:cxn ang="0">
                  <a:pos x="114" y="21"/>
                </a:cxn>
                <a:cxn ang="0">
                  <a:pos x="112" y="23"/>
                </a:cxn>
                <a:cxn ang="0">
                  <a:pos x="108" y="33"/>
                </a:cxn>
                <a:cxn ang="0">
                  <a:pos x="99" y="49"/>
                </a:cxn>
                <a:cxn ang="0">
                  <a:pos x="89" y="63"/>
                </a:cxn>
                <a:cxn ang="0">
                  <a:pos x="77" y="77"/>
                </a:cxn>
                <a:cxn ang="0">
                  <a:pos x="61" y="87"/>
                </a:cxn>
                <a:cxn ang="0">
                  <a:pos x="43" y="90"/>
                </a:cxn>
                <a:cxn ang="0">
                  <a:pos x="26" y="85"/>
                </a:cxn>
                <a:cxn ang="0">
                  <a:pos x="12" y="74"/>
                </a:cxn>
                <a:cxn ang="0">
                  <a:pos x="5" y="57"/>
                </a:cxn>
                <a:cxn ang="0">
                  <a:pos x="5" y="39"/>
                </a:cxn>
                <a:cxn ang="0">
                  <a:pos x="12" y="21"/>
                </a:cxn>
                <a:cxn ang="0">
                  <a:pos x="26" y="10"/>
                </a:cxn>
                <a:cxn ang="0">
                  <a:pos x="43" y="5"/>
                </a:cxn>
                <a:cxn ang="0">
                  <a:pos x="60" y="3"/>
                </a:cxn>
                <a:cxn ang="0">
                  <a:pos x="77" y="2"/>
                </a:cxn>
                <a:cxn ang="0">
                  <a:pos x="94" y="2"/>
                </a:cxn>
                <a:cxn ang="0">
                  <a:pos x="102" y="2"/>
                </a:cxn>
                <a:cxn ang="0">
                  <a:pos x="103" y="2"/>
                </a:cxn>
                <a:cxn ang="0">
                  <a:pos x="103" y="2"/>
                </a:cxn>
              </a:cxnLst>
              <a:rect l="0" t="0" r="r" b="b"/>
              <a:pathLst>
                <a:path w="115" h="95">
                  <a:moveTo>
                    <a:pt x="103" y="2"/>
                  </a:moveTo>
                  <a:lnTo>
                    <a:pt x="92" y="2"/>
                  </a:lnTo>
                  <a:lnTo>
                    <a:pt x="81" y="1"/>
                  </a:lnTo>
                  <a:lnTo>
                    <a:pt x="69" y="0"/>
                  </a:lnTo>
                  <a:lnTo>
                    <a:pt x="58" y="0"/>
                  </a:lnTo>
                  <a:lnTo>
                    <a:pt x="47" y="1"/>
                  </a:lnTo>
                  <a:lnTo>
                    <a:pt x="36" y="3"/>
                  </a:lnTo>
                  <a:lnTo>
                    <a:pt x="26" y="6"/>
                  </a:lnTo>
                  <a:lnTo>
                    <a:pt x="16" y="12"/>
                  </a:lnTo>
                  <a:lnTo>
                    <a:pt x="10" y="18"/>
                  </a:lnTo>
                  <a:lnTo>
                    <a:pt x="5" y="25"/>
                  </a:lnTo>
                  <a:lnTo>
                    <a:pt x="3" y="33"/>
                  </a:lnTo>
                  <a:lnTo>
                    <a:pt x="1" y="42"/>
                  </a:lnTo>
                  <a:lnTo>
                    <a:pt x="0" y="50"/>
                  </a:lnTo>
                  <a:lnTo>
                    <a:pt x="1" y="58"/>
                  </a:lnTo>
                  <a:lnTo>
                    <a:pt x="3" y="67"/>
                  </a:lnTo>
                  <a:lnTo>
                    <a:pt x="5" y="74"/>
                  </a:lnTo>
                  <a:lnTo>
                    <a:pt x="9" y="82"/>
                  </a:lnTo>
                  <a:lnTo>
                    <a:pt x="16" y="88"/>
                  </a:lnTo>
                  <a:lnTo>
                    <a:pt x="23" y="92"/>
                  </a:lnTo>
                  <a:lnTo>
                    <a:pt x="31" y="94"/>
                  </a:lnTo>
                  <a:lnTo>
                    <a:pt x="39" y="95"/>
                  </a:lnTo>
                  <a:lnTo>
                    <a:pt x="49" y="95"/>
                  </a:lnTo>
                  <a:lnTo>
                    <a:pt x="57" y="93"/>
                  </a:lnTo>
                  <a:lnTo>
                    <a:pt x="65" y="90"/>
                  </a:lnTo>
                  <a:lnTo>
                    <a:pt x="75" y="85"/>
                  </a:lnTo>
                  <a:lnTo>
                    <a:pt x="83" y="79"/>
                  </a:lnTo>
                  <a:lnTo>
                    <a:pt x="91" y="71"/>
                  </a:lnTo>
                  <a:lnTo>
                    <a:pt x="98" y="62"/>
                  </a:lnTo>
                  <a:lnTo>
                    <a:pt x="104" y="52"/>
                  </a:lnTo>
                  <a:lnTo>
                    <a:pt x="109" y="42"/>
                  </a:lnTo>
                  <a:lnTo>
                    <a:pt x="113" y="32"/>
                  </a:lnTo>
                  <a:lnTo>
                    <a:pt x="115" y="23"/>
                  </a:lnTo>
                  <a:lnTo>
                    <a:pt x="114" y="21"/>
                  </a:lnTo>
                  <a:lnTo>
                    <a:pt x="113" y="22"/>
                  </a:lnTo>
                  <a:lnTo>
                    <a:pt x="112" y="23"/>
                  </a:lnTo>
                  <a:lnTo>
                    <a:pt x="111" y="24"/>
                  </a:lnTo>
                  <a:lnTo>
                    <a:pt x="108" y="33"/>
                  </a:lnTo>
                  <a:lnTo>
                    <a:pt x="104" y="41"/>
                  </a:lnTo>
                  <a:lnTo>
                    <a:pt x="99" y="49"/>
                  </a:lnTo>
                  <a:lnTo>
                    <a:pt x="95" y="57"/>
                  </a:lnTo>
                  <a:lnTo>
                    <a:pt x="89" y="63"/>
                  </a:lnTo>
                  <a:lnTo>
                    <a:pt x="83" y="70"/>
                  </a:lnTo>
                  <a:lnTo>
                    <a:pt x="77" y="77"/>
                  </a:lnTo>
                  <a:lnTo>
                    <a:pt x="69" y="82"/>
                  </a:lnTo>
                  <a:lnTo>
                    <a:pt x="61" y="87"/>
                  </a:lnTo>
                  <a:lnTo>
                    <a:pt x="52" y="89"/>
                  </a:lnTo>
                  <a:lnTo>
                    <a:pt x="43" y="90"/>
                  </a:lnTo>
                  <a:lnTo>
                    <a:pt x="34" y="89"/>
                  </a:lnTo>
                  <a:lnTo>
                    <a:pt x="26" y="85"/>
                  </a:lnTo>
                  <a:lnTo>
                    <a:pt x="19" y="81"/>
                  </a:lnTo>
                  <a:lnTo>
                    <a:pt x="12" y="74"/>
                  </a:lnTo>
                  <a:lnTo>
                    <a:pt x="8" y="66"/>
                  </a:lnTo>
                  <a:lnTo>
                    <a:pt x="5" y="57"/>
                  </a:lnTo>
                  <a:lnTo>
                    <a:pt x="4" y="48"/>
                  </a:lnTo>
                  <a:lnTo>
                    <a:pt x="5" y="39"/>
                  </a:lnTo>
                  <a:lnTo>
                    <a:pt x="8" y="29"/>
                  </a:lnTo>
                  <a:lnTo>
                    <a:pt x="12" y="21"/>
                  </a:lnTo>
                  <a:lnTo>
                    <a:pt x="18" y="15"/>
                  </a:lnTo>
                  <a:lnTo>
                    <a:pt x="26" y="10"/>
                  </a:lnTo>
                  <a:lnTo>
                    <a:pt x="35" y="6"/>
                  </a:lnTo>
                  <a:lnTo>
                    <a:pt x="43" y="5"/>
                  </a:lnTo>
                  <a:lnTo>
                    <a:pt x="52" y="4"/>
                  </a:lnTo>
                  <a:lnTo>
                    <a:pt x="60" y="3"/>
                  </a:lnTo>
                  <a:lnTo>
                    <a:pt x="69" y="2"/>
                  </a:lnTo>
                  <a:lnTo>
                    <a:pt x="77" y="2"/>
                  </a:lnTo>
                  <a:lnTo>
                    <a:pt x="85" y="2"/>
                  </a:lnTo>
                  <a:lnTo>
                    <a:pt x="94" y="2"/>
                  </a:lnTo>
                  <a:lnTo>
                    <a:pt x="102" y="2"/>
                  </a:lnTo>
                  <a:lnTo>
                    <a:pt x="102" y="2"/>
                  </a:lnTo>
                  <a:lnTo>
                    <a:pt x="103" y="2"/>
                  </a:lnTo>
                  <a:lnTo>
                    <a:pt x="103" y="2"/>
                  </a:lnTo>
                  <a:lnTo>
                    <a:pt x="103" y="2"/>
                  </a:lnTo>
                  <a:lnTo>
                    <a:pt x="103" y="2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7" name="Freeform 70"/>
            <p:cNvSpPr>
              <a:spLocks/>
            </p:cNvSpPr>
            <p:nvPr/>
          </p:nvSpPr>
          <p:spPr bwMode="auto">
            <a:xfrm>
              <a:off x="4648" y="2071"/>
              <a:ext cx="49" cy="28"/>
            </a:xfrm>
            <a:custGeom>
              <a:avLst/>
              <a:gdLst/>
              <a:ahLst/>
              <a:cxnLst>
                <a:cxn ang="0">
                  <a:pos x="49" y="0"/>
                </a:cxn>
                <a:cxn ang="0">
                  <a:pos x="47" y="1"/>
                </a:cxn>
                <a:cxn ang="0">
                  <a:pos x="44" y="4"/>
                </a:cxn>
                <a:cxn ang="0">
                  <a:pos x="43" y="5"/>
                </a:cxn>
                <a:cxn ang="0">
                  <a:pos x="40" y="7"/>
                </a:cxn>
                <a:cxn ang="0">
                  <a:pos x="38" y="9"/>
                </a:cxn>
                <a:cxn ang="0">
                  <a:pos x="36" y="11"/>
                </a:cxn>
                <a:cxn ang="0">
                  <a:pos x="33" y="13"/>
                </a:cxn>
                <a:cxn ang="0">
                  <a:pos x="31" y="15"/>
                </a:cxn>
                <a:cxn ang="0">
                  <a:pos x="28" y="16"/>
                </a:cxn>
                <a:cxn ang="0">
                  <a:pos x="25" y="18"/>
                </a:cxn>
                <a:cxn ang="0">
                  <a:pos x="22" y="19"/>
                </a:cxn>
                <a:cxn ang="0">
                  <a:pos x="19" y="19"/>
                </a:cxn>
                <a:cxn ang="0">
                  <a:pos x="14" y="18"/>
                </a:cxn>
                <a:cxn ang="0">
                  <a:pos x="12" y="16"/>
                </a:cxn>
                <a:cxn ang="0">
                  <a:pos x="10" y="12"/>
                </a:cxn>
                <a:cxn ang="0">
                  <a:pos x="12" y="9"/>
                </a:cxn>
                <a:cxn ang="0">
                  <a:pos x="12" y="7"/>
                </a:cxn>
                <a:cxn ang="0">
                  <a:pos x="13" y="5"/>
                </a:cxn>
                <a:cxn ang="0">
                  <a:pos x="12" y="4"/>
                </a:cxn>
                <a:cxn ang="0">
                  <a:pos x="10" y="4"/>
                </a:cxn>
                <a:cxn ang="0">
                  <a:pos x="2" y="10"/>
                </a:cxn>
                <a:cxn ang="0">
                  <a:pos x="0" y="18"/>
                </a:cxn>
                <a:cxn ang="0">
                  <a:pos x="3" y="25"/>
                </a:cxn>
                <a:cxn ang="0">
                  <a:pos x="12" y="28"/>
                </a:cxn>
                <a:cxn ang="0">
                  <a:pos x="18" y="28"/>
                </a:cxn>
                <a:cxn ang="0">
                  <a:pos x="24" y="26"/>
                </a:cxn>
                <a:cxn ang="0">
                  <a:pos x="29" y="23"/>
                </a:cxn>
                <a:cxn ang="0">
                  <a:pos x="33" y="18"/>
                </a:cxn>
                <a:cxn ang="0">
                  <a:pos x="38" y="14"/>
                </a:cxn>
                <a:cxn ang="0">
                  <a:pos x="42" y="9"/>
                </a:cxn>
                <a:cxn ang="0">
                  <a:pos x="46" y="4"/>
                </a:cxn>
                <a:cxn ang="0">
                  <a:pos x="49" y="0"/>
                </a:cxn>
                <a:cxn ang="0">
                  <a:pos x="49" y="0"/>
                </a:cxn>
                <a:cxn ang="0">
                  <a:pos x="49" y="0"/>
                </a:cxn>
                <a:cxn ang="0">
                  <a:pos x="49" y="0"/>
                </a:cxn>
                <a:cxn ang="0">
                  <a:pos x="49" y="0"/>
                </a:cxn>
                <a:cxn ang="0">
                  <a:pos x="49" y="0"/>
                </a:cxn>
              </a:cxnLst>
              <a:rect l="0" t="0" r="r" b="b"/>
              <a:pathLst>
                <a:path w="49" h="28">
                  <a:moveTo>
                    <a:pt x="49" y="0"/>
                  </a:moveTo>
                  <a:lnTo>
                    <a:pt x="47" y="1"/>
                  </a:lnTo>
                  <a:lnTo>
                    <a:pt x="44" y="4"/>
                  </a:lnTo>
                  <a:lnTo>
                    <a:pt x="43" y="5"/>
                  </a:lnTo>
                  <a:lnTo>
                    <a:pt x="40" y="7"/>
                  </a:lnTo>
                  <a:lnTo>
                    <a:pt x="38" y="9"/>
                  </a:lnTo>
                  <a:lnTo>
                    <a:pt x="36" y="11"/>
                  </a:lnTo>
                  <a:lnTo>
                    <a:pt x="33" y="13"/>
                  </a:lnTo>
                  <a:lnTo>
                    <a:pt x="31" y="15"/>
                  </a:lnTo>
                  <a:lnTo>
                    <a:pt x="28" y="16"/>
                  </a:lnTo>
                  <a:lnTo>
                    <a:pt x="25" y="18"/>
                  </a:lnTo>
                  <a:lnTo>
                    <a:pt x="22" y="19"/>
                  </a:lnTo>
                  <a:lnTo>
                    <a:pt x="19" y="19"/>
                  </a:lnTo>
                  <a:lnTo>
                    <a:pt x="14" y="18"/>
                  </a:lnTo>
                  <a:lnTo>
                    <a:pt x="12" y="16"/>
                  </a:lnTo>
                  <a:lnTo>
                    <a:pt x="10" y="12"/>
                  </a:lnTo>
                  <a:lnTo>
                    <a:pt x="12" y="9"/>
                  </a:lnTo>
                  <a:lnTo>
                    <a:pt x="12" y="7"/>
                  </a:lnTo>
                  <a:lnTo>
                    <a:pt x="13" y="5"/>
                  </a:lnTo>
                  <a:lnTo>
                    <a:pt x="12" y="4"/>
                  </a:lnTo>
                  <a:lnTo>
                    <a:pt x="10" y="4"/>
                  </a:lnTo>
                  <a:lnTo>
                    <a:pt x="2" y="10"/>
                  </a:lnTo>
                  <a:lnTo>
                    <a:pt x="0" y="18"/>
                  </a:lnTo>
                  <a:lnTo>
                    <a:pt x="3" y="25"/>
                  </a:lnTo>
                  <a:lnTo>
                    <a:pt x="12" y="28"/>
                  </a:lnTo>
                  <a:lnTo>
                    <a:pt x="18" y="28"/>
                  </a:lnTo>
                  <a:lnTo>
                    <a:pt x="24" y="26"/>
                  </a:lnTo>
                  <a:lnTo>
                    <a:pt x="29" y="23"/>
                  </a:lnTo>
                  <a:lnTo>
                    <a:pt x="33" y="18"/>
                  </a:lnTo>
                  <a:lnTo>
                    <a:pt x="38" y="14"/>
                  </a:lnTo>
                  <a:lnTo>
                    <a:pt x="42" y="9"/>
                  </a:lnTo>
                  <a:lnTo>
                    <a:pt x="46" y="4"/>
                  </a:lnTo>
                  <a:lnTo>
                    <a:pt x="49" y="0"/>
                  </a:lnTo>
                  <a:lnTo>
                    <a:pt x="49" y="0"/>
                  </a:lnTo>
                  <a:lnTo>
                    <a:pt x="49" y="0"/>
                  </a:lnTo>
                  <a:lnTo>
                    <a:pt x="49" y="0"/>
                  </a:lnTo>
                  <a:lnTo>
                    <a:pt x="49" y="0"/>
                  </a:lnTo>
                  <a:lnTo>
                    <a:pt x="49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8" name="Freeform 71"/>
            <p:cNvSpPr>
              <a:spLocks/>
            </p:cNvSpPr>
            <p:nvPr/>
          </p:nvSpPr>
          <p:spPr bwMode="auto">
            <a:xfrm>
              <a:off x="4766" y="2071"/>
              <a:ext cx="74" cy="56"/>
            </a:xfrm>
            <a:custGeom>
              <a:avLst/>
              <a:gdLst/>
              <a:ahLst/>
              <a:cxnLst>
                <a:cxn ang="0">
                  <a:pos x="0" y="5"/>
                </a:cxn>
                <a:cxn ang="0">
                  <a:pos x="4" y="10"/>
                </a:cxn>
                <a:cxn ang="0">
                  <a:pos x="9" y="15"/>
                </a:cxn>
                <a:cxn ang="0">
                  <a:pos x="13" y="21"/>
                </a:cxn>
                <a:cxn ang="0">
                  <a:pos x="17" y="26"/>
                </a:cxn>
                <a:cxn ang="0">
                  <a:pos x="21" y="31"/>
                </a:cxn>
                <a:cxn ang="0">
                  <a:pos x="25" y="37"/>
                </a:cxn>
                <a:cxn ang="0">
                  <a:pos x="29" y="42"/>
                </a:cxn>
                <a:cxn ang="0">
                  <a:pos x="34" y="47"/>
                </a:cxn>
                <a:cxn ang="0">
                  <a:pos x="36" y="49"/>
                </a:cxn>
                <a:cxn ang="0">
                  <a:pos x="39" y="52"/>
                </a:cxn>
                <a:cxn ang="0">
                  <a:pos x="42" y="53"/>
                </a:cxn>
                <a:cxn ang="0">
                  <a:pos x="45" y="54"/>
                </a:cxn>
                <a:cxn ang="0">
                  <a:pos x="49" y="56"/>
                </a:cxn>
                <a:cxn ang="0">
                  <a:pos x="51" y="56"/>
                </a:cxn>
                <a:cxn ang="0">
                  <a:pos x="55" y="55"/>
                </a:cxn>
                <a:cxn ang="0">
                  <a:pos x="58" y="53"/>
                </a:cxn>
                <a:cxn ang="0">
                  <a:pos x="62" y="49"/>
                </a:cxn>
                <a:cxn ang="0">
                  <a:pos x="66" y="43"/>
                </a:cxn>
                <a:cxn ang="0">
                  <a:pos x="70" y="36"/>
                </a:cxn>
                <a:cxn ang="0">
                  <a:pos x="72" y="28"/>
                </a:cxn>
                <a:cxn ang="0">
                  <a:pos x="74" y="21"/>
                </a:cxn>
                <a:cxn ang="0">
                  <a:pos x="74" y="14"/>
                </a:cxn>
                <a:cxn ang="0">
                  <a:pos x="73" y="6"/>
                </a:cxn>
                <a:cxn ang="0">
                  <a:pos x="71" y="0"/>
                </a:cxn>
                <a:cxn ang="0">
                  <a:pos x="70" y="0"/>
                </a:cxn>
                <a:cxn ang="0">
                  <a:pos x="68" y="0"/>
                </a:cxn>
                <a:cxn ang="0">
                  <a:pos x="68" y="3"/>
                </a:cxn>
                <a:cxn ang="0">
                  <a:pos x="67" y="4"/>
                </a:cxn>
                <a:cxn ang="0">
                  <a:pos x="68" y="9"/>
                </a:cxn>
                <a:cxn ang="0">
                  <a:pos x="68" y="16"/>
                </a:cxn>
                <a:cxn ang="0">
                  <a:pos x="67" y="24"/>
                </a:cxn>
                <a:cxn ang="0">
                  <a:pos x="66" y="31"/>
                </a:cxn>
                <a:cxn ang="0">
                  <a:pos x="64" y="38"/>
                </a:cxn>
                <a:cxn ang="0">
                  <a:pos x="61" y="45"/>
                </a:cxn>
                <a:cxn ang="0">
                  <a:pos x="57" y="49"/>
                </a:cxn>
                <a:cxn ang="0">
                  <a:pos x="51" y="50"/>
                </a:cxn>
                <a:cxn ang="0">
                  <a:pos x="47" y="50"/>
                </a:cxn>
                <a:cxn ang="0">
                  <a:pos x="43" y="49"/>
                </a:cxn>
                <a:cxn ang="0">
                  <a:pos x="39" y="46"/>
                </a:cxn>
                <a:cxn ang="0">
                  <a:pos x="36" y="43"/>
                </a:cxn>
                <a:cxn ang="0">
                  <a:pos x="33" y="40"/>
                </a:cxn>
                <a:cxn ang="0">
                  <a:pos x="30" y="37"/>
                </a:cxn>
                <a:cxn ang="0">
                  <a:pos x="27" y="33"/>
                </a:cxn>
                <a:cxn ang="0">
                  <a:pos x="25" y="30"/>
                </a:cxn>
                <a:cxn ang="0">
                  <a:pos x="22" y="27"/>
                </a:cxn>
                <a:cxn ang="0">
                  <a:pos x="19" y="23"/>
                </a:cxn>
                <a:cxn ang="0">
                  <a:pos x="16" y="20"/>
                </a:cxn>
                <a:cxn ang="0">
                  <a:pos x="13" y="17"/>
                </a:cxn>
                <a:cxn ang="0">
                  <a:pos x="10" y="14"/>
                </a:cxn>
                <a:cxn ang="0">
                  <a:pos x="6" y="11"/>
                </a:cxn>
                <a:cxn ang="0">
                  <a:pos x="3" y="8"/>
                </a:cxn>
                <a:cxn ang="0">
                  <a:pos x="0" y="5"/>
                </a:cxn>
                <a:cxn ang="0">
                  <a:pos x="0" y="5"/>
                </a:cxn>
                <a:cxn ang="0">
                  <a:pos x="0" y="5"/>
                </a:cxn>
                <a:cxn ang="0">
                  <a:pos x="0" y="5"/>
                </a:cxn>
                <a:cxn ang="0">
                  <a:pos x="0" y="5"/>
                </a:cxn>
                <a:cxn ang="0">
                  <a:pos x="0" y="5"/>
                </a:cxn>
              </a:cxnLst>
              <a:rect l="0" t="0" r="r" b="b"/>
              <a:pathLst>
                <a:path w="74" h="56">
                  <a:moveTo>
                    <a:pt x="0" y="5"/>
                  </a:moveTo>
                  <a:lnTo>
                    <a:pt x="4" y="10"/>
                  </a:lnTo>
                  <a:lnTo>
                    <a:pt x="9" y="15"/>
                  </a:lnTo>
                  <a:lnTo>
                    <a:pt x="13" y="21"/>
                  </a:lnTo>
                  <a:lnTo>
                    <a:pt x="17" y="26"/>
                  </a:lnTo>
                  <a:lnTo>
                    <a:pt x="21" y="31"/>
                  </a:lnTo>
                  <a:lnTo>
                    <a:pt x="25" y="37"/>
                  </a:lnTo>
                  <a:lnTo>
                    <a:pt x="29" y="42"/>
                  </a:lnTo>
                  <a:lnTo>
                    <a:pt x="34" y="47"/>
                  </a:lnTo>
                  <a:lnTo>
                    <a:pt x="36" y="49"/>
                  </a:lnTo>
                  <a:lnTo>
                    <a:pt x="39" y="52"/>
                  </a:lnTo>
                  <a:lnTo>
                    <a:pt x="42" y="53"/>
                  </a:lnTo>
                  <a:lnTo>
                    <a:pt x="45" y="54"/>
                  </a:lnTo>
                  <a:lnTo>
                    <a:pt x="49" y="56"/>
                  </a:lnTo>
                  <a:lnTo>
                    <a:pt x="51" y="56"/>
                  </a:lnTo>
                  <a:lnTo>
                    <a:pt x="55" y="55"/>
                  </a:lnTo>
                  <a:lnTo>
                    <a:pt x="58" y="53"/>
                  </a:lnTo>
                  <a:lnTo>
                    <a:pt x="62" y="49"/>
                  </a:lnTo>
                  <a:lnTo>
                    <a:pt x="66" y="43"/>
                  </a:lnTo>
                  <a:lnTo>
                    <a:pt x="70" y="36"/>
                  </a:lnTo>
                  <a:lnTo>
                    <a:pt x="72" y="28"/>
                  </a:lnTo>
                  <a:lnTo>
                    <a:pt x="74" y="21"/>
                  </a:lnTo>
                  <a:lnTo>
                    <a:pt x="74" y="14"/>
                  </a:lnTo>
                  <a:lnTo>
                    <a:pt x="73" y="6"/>
                  </a:lnTo>
                  <a:lnTo>
                    <a:pt x="71" y="0"/>
                  </a:lnTo>
                  <a:lnTo>
                    <a:pt x="70" y="0"/>
                  </a:lnTo>
                  <a:lnTo>
                    <a:pt x="68" y="0"/>
                  </a:lnTo>
                  <a:lnTo>
                    <a:pt x="68" y="3"/>
                  </a:lnTo>
                  <a:lnTo>
                    <a:pt x="67" y="4"/>
                  </a:lnTo>
                  <a:lnTo>
                    <a:pt x="68" y="9"/>
                  </a:lnTo>
                  <a:lnTo>
                    <a:pt x="68" y="16"/>
                  </a:lnTo>
                  <a:lnTo>
                    <a:pt x="67" y="24"/>
                  </a:lnTo>
                  <a:lnTo>
                    <a:pt x="66" y="31"/>
                  </a:lnTo>
                  <a:lnTo>
                    <a:pt x="64" y="38"/>
                  </a:lnTo>
                  <a:lnTo>
                    <a:pt x="61" y="45"/>
                  </a:lnTo>
                  <a:lnTo>
                    <a:pt x="57" y="49"/>
                  </a:lnTo>
                  <a:lnTo>
                    <a:pt x="51" y="50"/>
                  </a:lnTo>
                  <a:lnTo>
                    <a:pt x="47" y="50"/>
                  </a:lnTo>
                  <a:lnTo>
                    <a:pt x="43" y="49"/>
                  </a:lnTo>
                  <a:lnTo>
                    <a:pt x="39" y="46"/>
                  </a:lnTo>
                  <a:lnTo>
                    <a:pt x="36" y="43"/>
                  </a:lnTo>
                  <a:lnTo>
                    <a:pt x="33" y="40"/>
                  </a:lnTo>
                  <a:lnTo>
                    <a:pt x="30" y="37"/>
                  </a:lnTo>
                  <a:lnTo>
                    <a:pt x="27" y="33"/>
                  </a:lnTo>
                  <a:lnTo>
                    <a:pt x="25" y="30"/>
                  </a:lnTo>
                  <a:lnTo>
                    <a:pt x="22" y="27"/>
                  </a:lnTo>
                  <a:lnTo>
                    <a:pt x="19" y="23"/>
                  </a:lnTo>
                  <a:lnTo>
                    <a:pt x="16" y="20"/>
                  </a:lnTo>
                  <a:lnTo>
                    <a:pt x="13" y="17"/>
                  </a:lnTo>
                  <a:lnTo>
                    <a:pt x="10" y="14"/>
                  </a:lnTo>
                  <a:lnTo>
                    <a:pt x="6" y="11"/>
                  </a:lnTo>
                  <a:lnTo>
                    <a:pt x="3" y="8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lnTo>
                    <a:pt x="0" y="5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59" name="Freeform 72"/>
            <p:cNvSpPr>
              <a:spLocks/>
            </p:cNvSpPr>
            <p:nvPr/>
          </p:nvSpPr>
          <p:spPr bwMode="auto">
            <a:xfrm>
              <a:off x="4705" y="2049"/>
              <a:ext cx="15" cy="44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3" y="6"/>
                </a:cxn>
                <a:cxn ang="0">
                  <a:pos x="6" y="11"/>
                </a:cxn>
                <a:cxn ang="0">
                  <a:pos x="8" y="17"/>
                </a:cxn>
                <a:cxn ang="0">
                  <a:pos x="10" y="22"/>
                </a:cxn>
                <a:cxn ang="0">
                  <a:pos x="11" y="29"/>
                </a:cxn>
                <a:cxn ang="0">
                  <a:pos x="10" y="33"/>
                </a:cxn>
                <a:cxn ang="0">
                  <a:pos x="8" y="38"/>
                </a:cxn>
                <a:cxn ang="0">
                  <a:pos x="5" y="43"/>
                </a:cxn>
                <a:cxn ang="0">
                  <a:pos x="4" y="44"/>
                </a:cxn>
                <a:cxn ang="0">
                  <a:pos x="5" y="44"/>
                </a:cxn>
                <a:cxn ang="0">
                  <a:pos x="5" y="44"/>
                </a:cxn>
                <a:cxn ang="0">
                  <a:pos x="6" y="43"/>
                </a:cxn>
                <a:cxn ang="0">
                  <a:pos x="9" y="39"/>
                </a:cxn>
                <a:cxn ang="0">
                  <a:pos x="12" y="35"/>
                </a:cxn>
                <a:cxn ang="0">
                  <a:pos x="14" y="31"/>
                </a:cxn>
                <a:cxn ang="0">
                  <a:pos x="15" y="26"/>
                </a:cxn>
                <a:cxn ang="0">
                  <a:pos x="14" y="23"/>
                </a:cxn>
                <a:cxn ang="0">
                  <a:pos x="13" y="19"/>
                </a:cxn>
                <a:cxn ang="0">
                  <a:pos x="11" y="16"/>
                </a:cxn>
                <a:cxn ang="0">
                  <a:pos x="9" y="13"/>
                </a:cxn>
                <a:cxn ang="0">
                  <a:pos x="7" y="10"/>
                </a:cxn>
                <a:cxn ang="0">
                  <a:pos x="5" y="7"/>
                </a:cxn>
                <a:cxn ang="0">
                  <a:pos x="2" y="3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5" h="44">
                  <a:moveTo>
                    <a:pt x="0" y="0"/>
                  </a:moveTo>
                  <a:lnTo>
                    <a:pt x="3" y="6"/>
                  </a:lnTo>
                  <a:lnTo>
                    <a:pt x="6" y="11"/>
                  </a:lnTo>
                  <a:lnTo>
                    <a:pt x="8" y="17"/>
                  </a:lnTo>
                  <a:lnTo>
                    <a:pt x="10" y="22"/>
                  </a:lnTo>
                  <a:lnTo>
                    <a:pt x="11" y="29"/>
                  </a:lnTo>
                  <a:lnTo>
                    <a:pt x="10" y="33"/>
                  </a:lnTo>
                  <a:lnTo>
                    <a:pt x="8" y="38"/>
                  </a:lnTo>
                  <a:lnTo>
                    <a:pt x="5" y="43"/>
                  </a:lnTo>
                  <a:lnTo>
                    <a:pt x="4" y="44"/>
                  </a:lnTo>
                  <a:lnTo>
                    <a:pt x="5" y="44"/>
                  </a:lnTo>
                  <a:lnTo>
                    <a:pt x="5" y="44"/>
                  </a:lnTo>
                  <a:lnTo>
                    <a:pt x="6" y="43"/>
                  </a:lnTo>
                  <a:lnTo>
                    <a:pt x="9" y="39"/>
                  </a:lnTo>
                  <a:lnTo>
                    <a:pt x="12" y="35"/>
                  </a:lnTo>
                  <a:lnTo>
                    <a:pt x="14" y="31"/>
                  </a:lnTo>
                  <a:lnTo>
                    <a:pt x="15" y="26"/>
                  </a:lnTo>
                  <a:lnTo>
                    <a:pt x="14" y="23"/>
                  </a:lnTo>
                  <a:lnTo>
                    <a:pt x="13" y="19"/>
                  </a:lnTo>
                  <a:lnTo>
                    <a:pt x="11" y="16"/>
                  </a:lnTo>
                  <a:lnTo>
                    <a:pt x="9" y="13"/>
                  </a:lnTo>
                  <a:lnTo>
                    <a:pt x="7" y="10"/>
                  </a:lnTo>
                  <a:lnTo>
                    <a:pt x="5" y="7"/>
                  </a:lnTo>
                  <a:lnTo>
                    <a:pt x="2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0" name="Freeform 73"/>
            <p:cNvSpPr>
              <a:spLocks/>
            </p:cNvSpPr>
            <p:nvPr/>
          </p:nvSpPr>
          <p:spPr bwMode="auto">
            <a:xfrm>
              <a:off x="4710" y="2075"/>
              <a:ext cx="49" cy="24"/>
            </a:xfrm>
            <a:custGeom>
              <a:avLst/>
              <a:gdLst/>
              <a:ahLst/>
              <a:cxnLst>
                <a:cxn ang="0">
                  <a:pos x="0" y="7"/>
                </a:cxn>
                <a:cxn ang="0">
                  <a:pos x="1" y="11"/>
                </a:cxn>
                <a:cxn ang="0">
                  <a:pos x="3" y="14"/>
                </a:cxn>
                <a:cxn ang="0">
                  <a:pos x="6" y="18"/>
                </a:cxn>
                <a:cxn ang="0">
                  <a:pos x="9" y="20"/>
                </a:cxn>
                <a:cxn ang="0">
                  <a:pos x="12" y="22"/>
                </a:cxn>
                <a:cxn ang="0">
                  <a:pos x="16" y="23"/>
                </a:cxn>
                <a:cxn ang="0">
                  <a:pos x="20" y="24"/>
                </a:cxn>
                <a:cxn ang="0">
                  <a:pos x="25" y="24"/>
                </a:cxn>
                <a:cxn ang="0">
                  <a:pos x="30" y="24"/>
                </a:cxn>
                <a:cxn ang="0">
                  <a:pos x="34" y="23"/>
                </a:cxn>
                <a:cxn ang="0">
                  <a:pos x="37" y="21"/>
                </a:cxn>
                <a:cxn ang="0">
                  <a:pos x="41" y="18"/>
                </a:cxn>
                <a:cxn ang="0">
                  <a:pos x="43" y="15"/>
                </a:cxn>
                <a:cxn ang="0">
                  <a:pos x="45" y="11"/>
                </a:cxn>
                <a:cxn ang="0">
                  <a:pos x="47" y="8"/>
                </a:cxn>
                <a:cxn ang="0">
                  <a:pos x="49" y="4"/>
                </a:cxn>
                <a:cxn ang="0">
                  <a:pos x="49" y="1"/>
                </a:cxn>
                <a:cxn ang="0">
                  <a:pos x="48" y="0"/>
                </a:cxn>
                <a:cxn ang="0">
                  <a:pos x="45" y="0"/>
                </a:cxn>
                <a:cxn ang="0">
                  <a:pos x="43" y="1"/>
                </a:cxn>
                <a:cxn ang="0">
                  <a:pos x="39" y="6"/>
                </a:cxn>
                <a:cxn ang="0">
                  <a:pos x="34" y="10"/>
                </a:cxn>
                <a:cxn ang="0">
                  <a:pos x="28" y="14"/>
                </a:cxn>
                <a:cxn ang="0">
                  <a:pos x="22" y="16"/>
                </a:cxn>
                <a:cxn ang="0">
                  <a:pos x="16" y="16"/>
                </a:cxn>
                <a:cxn ang="0">
                  <a:pos x="9" y="15"/>
                </a:cxn>
                <a:cxn ang="0">
                  <a:pos x="5" y="12"/>
                </a:cxn>
                <a:cxn ang="0">
                  <a:pos x="1" y="6"/>
                </a:cxn>
                <a:cxn ang="0">
                  <a:pos x="0" y="6"/>
                </a:cxn>
                <a:cxn ang="0">
                  <a:pos x="0" y="6"/>
                </a:cxn>
                <a:cxn ang="0">
                  <a:pos x="0" y="6"/>
                </a:cxn>
                <a:cxn ang="0">
                  <a:pos x="0" y="7"/>
                </a:cxn>
                <a:cxn ang="0">
                  <a:pos x="0" y="7"/>
                </a:cxn>
              </a:cxnLst>
              <a:rect l="0" t="0" r="r" b="b"/>
              <a:pathLst>
                <a:path w="49" h="24">
                  <a:moveTo>
                    <a:pt x="0" y="7"/>
                  </a:moveTo>
                  <a:lnTo>
                    <a:pt x="1" y="11"/>
                  </a:lnTo>
                  <a:lnTo>
                    <a:pt x="3" y="14"/>
                  </a:lnTo>
                  <a:lnTo>
                    <a:pt x="6" y="18"/>
                  </a:lnTo>
                  <a:lnTo>
                    <a:pt x="9" y="20"/>
                  </a:lnTo>
                  <a:lnTo>
                    <a:pt x="12" y="22"/>
                  </a:lnTo>
                  <a:lnTo>
                    <a:pt x="16" y="23"/>
                  </a:lnTo>
                  <a:lnTo>
                    <a:pt x="20" y="24"/>
                  </a:lnTo>
                  <a:lnTo>
                    <a:pt x="25" y="24"/>
                  </a:lnTo>
                  <a:lnTo>
                    <a:pt x="30" y="24"/>
                  </a:lnTo>
                  <a:lnTo>
                    <a:pt x="34" y="23"/>
                  </a:lnTo>
                  <a:lnTo>
                    <a:pt x="37" y="21"/>
                  </a:lnTo>
                  <a:lnTo>
                    <a:pt x="41" y="18"/>
                  </a:lnTo>
                  <a:lnTo>
                    <a:pt x="43" y="15"/>
                  </a:lnTo>
                  <a:lnTo>
                    <a:pt x="45" y="11"/>
                  </a:lnTo>
                  <a:lnTo>
                    <a:pt x="47" y="8"/>
                  </a:lnTo>
                  <a:lnTo>
                    <a:pt x="49" y="4"/>
                  </a:lnTo>
                  <a:lnTo>
                    <a:pt x="49" y="1"/>
                  </a:lnTo>
                  <a:lnTo>
                    <a:pt x="48" y="0"/>
                  </a:lnTo>
                  <a:lnTo>
                    <a:pt x="45" y="0"/>
                  </a:lnTo>
                  <a:lnTo>
                    <a:pt x="43" y="1"/>
                  </a:lnTo>
                  <a:lnTo>
                    <a:pt x="39" y="6"/>
                  </a:lnTo>
                  <a:lnTo>
                    <a:pt x="34" y="10"/>
                  </a:lnTo>
                  <a:lnTo>
                    <a:pt x="28" y="14"/>
                  </a:lnTo>
                  <a:lnTo>
                    <a:pt x="22" y="16"/>
                  </a:lnTo>
                  <a:lnTo>
                    <a:pt x="16" y="16"/>
                  </a:lnTo>
                  <a:lnTo>
                    <a:pt x="9" y="15"/>
                  </a:lnTo>
                  <a:lnTo>
                    <a:pt x="5" y="12"/>
                  </a:lnTo>
                  <a:lnTo>
                    <a:pt x="1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6"/>
                  </a:lnTo>
                  <a:lnTo>
                    <a:pt x="0" y="7"/>
                  </a:lnTo>
                  <a:lnTo>
                    <a:pt x="0" y="7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1" name="Freeform 74"/>
            <p:cNvSpPr>
              <a:spLocks/>
            </p:cNvSpPr>
            <p:nvPr/>
          </p:nvSpPr>
          <p:spPr bwMode="auto">
            <a:xfrm>
              <a:off x="4774" y="2078"/>
              <a:ext cx="35" cy="23"/>
            </a:xfrm>
            <a:custGeom>
              <a:avLst/>
              <a:gdLst/>
              <a:ahLst/>
              <a:cxnLst>
                <a:cxn ang="0">
                  <a:pos x="0" y="1"/>
                </a:cxn>
                <a:cxn ang="0">
                  <a:pos x="3" y="1"/>
                </a:cxn>
                <a:cxn ang="0">
                  <a:pos x="5" y="1"/>
                </a:cxn>
                <a:cxn ang="0">
                  <a:pos x="8" y="2"/>
                </a:cxn>
                <a:cxn ang="0">
                  <a:pos x="10" y="3"/>
                </a:cxn>
                <a:cxn ang="0">
                  <a:pos x="12" y="4"/>
                </a:cxn>
                <a:cxn ang="0">
                  <a:pos x="14" y="6"/>
                </a:cxn>
                <a:cxn ang="0">
                  <a:pos x="16" y="7"/>
                </a:cxn>
                <a:cxn ang="0">
                  <a:pos x="18" y="9"/>
                </a:cxn>
                <a:cxn ang="0">
                  <a:pos x="22" y="12"/>
                </a:cxn>
                <a:cxn ang="0">
                  <a:pos x="26" y="16"/>
                </a:cxn>
                <a:cxn ang="0">
                  <a:pos x="30" y="19"/>
                </a:cxn>
                <a:cxn ang="0">
                  <a:pos x="34" y="23"/>
                </a:cxn>
                <a:cxn ang="0">
                  <a:pos x="34" y="23"/>
                </a:cxn>
                <a:cxn ang="0">
                  <a:pos x="35" y="22"/>
                </a:cxn>
                <a:cxn ang="0">
                  <a:pos x="35" y="21"/>
                </a:cxn>
                <a:cxn ang="0">
                  <a:pos x="35" y="21"/>
                </a:cxn>
                <a:cxn ang="0">
                  <a:pos x="32" y="17"/>
                </a:cxn>
                <a:cxn ang="0">
                  <a:pos x="28" y="13"/>
                </a:cxn>
                <a:cxn ang="0">
                  <a:pos x="24" y="10"/>
                </a:cxn>
                <a:cxn ang="0">
                  <a:pos x="20" y="6"/>
                </a:cxn>
                <a:cxn ang="0">
                  <a:pos x="15" y="3"/>
                </a:cxn>
                <a:cxn ang="0">
                  <a:pos x="11" y="1"/>
                </a:cxn>
                <a:cxn ang="0">
                  <a:pos x="5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1"/>
                </a:cxn>
                <a:cxn ang="0">
                  <a:pos x="0" y="1"/>
                </a:cxn>
                <a:cxn ang="0">
                  <a:pos x="0" y="1"/>
                </a:cxn>
              </a:cxnLst>
              <a:rect l="0" t="0" r="r" b="b"/>
              <a:pathLst>
                <a:path w="35" h="23">
                  <a:moveTo>
                    <a:pt x="0" y="1"/>
                  </a:moveTo>
                  <a:lnTo>
                    <a:pt x="3" y="1"/>
                  </a:lnTo>
                  <a:lnTo>
                    <a:pt x="5" y="1"/>
                  </a:lnTo>
                  <a:lnTo>
                    <a:pt x="8" y="2"/>
                  </a:lnTo>
                  <a:lnTo>
                    <a:pt x="10" y="3"/>
                  </a:lnTo>
                  <a:lnTo>
                    <a:pt x="12" y="4"/>
                  </a:lnTo>
                  <a:lnTo>
                    <a:pt x="14" y="6"/>
                  </a:lnTo>
                  <a:lnTo>
                    <a:pt x="16" y="7"/>
                  </a:lnTo>
                  <a:lnTo>
                    <a:pt x="18" y="9"/>
                  </a:lnTo>
                  <a:lnTo>
                    <a:pt x="22" y="12"/>
                  </a:lnTo>
                  <a:lnTo>
                    <a:pt x="26" y="16"/>
                  </a:lnTo>
                  <a:lnTo>
                    <a:pt x="30" y="19"/>
                  </a:lnTo>
                  <a:lnTo>
                    <a:pt x="34" y="23"/>
                  </a:lnTo>
                  <a:lnTo>
                    <a:pt x="34" y="23"/>
                  </a:lnTo>
                  <a:lnTo>
                    <a:pt x="35" y="22"/>
                  </a:lnTo>
                  <a:lnTo>
                    <a:pt x="35" y="21"/>
                  </a:lnTo>
                  <a:lnTo>
                    <a:pt x="35" y="21"/>
                  </a:lnTo>
                  <a:lnTo>
                    <a:pt x="32" y="17"/>
                  </a:lnTo>
                  <a:lnTo>
                    <a:pt x="28" y="13"/>
                  </a:lnTo>
                  <a:lnTo>
                    <a:pt x="24" y="10"/>
                  </a:lnTo>
                  <a:lnTo>
                    <a:pt x="20" y="6"/>
                  </a:lnTo>
                  <a:lnTo>
                    <a:pt x="15" y="3"/>
                  </a:lnTo>
                  <a:lnTo>
                    <a:pt x="11" y="1"/>
                  </a:lnTo>
                  <a:lnTo>
                    <a:pt x="5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1"/>
                  </a:lnTo>
                  <a:lnTo>
                    <a:pt x="0" y="1"/>
                  </a:lnTo>
                  <a:lnTo>
                    <a:pt x="0" y="1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2" name="Freeform 75"/>
            <p:cNvSpPr>
              <a:spLocks/>
            </p:cNvSpPr>
            <p:nvPr/>
          </p:nvSpPr>
          <p:spPr bwMode="auto">
            <a:xfrm>
              <a:off x="4692" y="2081"/>
              <a:ext cx="24" cy="103"/>
            </a:xfrm>
            <a:custGeom>
              <a:avLst/>
              <a:gdLst/>
              <a:ahLst/>
              <a:cxnLst>
                <a:cxn ang="0">
                  <a:pos x="23" y="0"/>
                </a:cxn>
                <a:cxn ang="0">
                  <a:pos x="16" y="12"/>
                </a:cxn>
                <a:cxn ang="0">
                  <a:pos x="10" y="24"/>
                </a:cxn>
                <a:cxn ang="0">
                  <a:pos x="6" y="36"/>
                </a:cxn>
                <a:cxn ang="0">
                  <a:pos x="3" y="48"/>
                </a:cxn>
                <a:cxn ang="0">
                  <a:pos x="1" y="61"/>
                </a:cxn>
                <a:cxn ang="0">
                  <a:pos x="0" y="74"/>
                </a:cxn>
                <a:cxn ang="0">
                  <a:pos x="2" y="88"/>
                </a:cxn>
                <a:cxn ang="0">
                  <a:pos x="4" y="102"/>
                </a:cxn>
                <a:cxn ang="0">
                  <a:pos x="4" y="103"/>
                </a:cxn>
                <a:cxn ang="0">
                  <a:pos x="5" y="102"/>
                </a:cxn>
                <a:cxn ang="0">
                  <a:pos x="6" y="101"/>
                </a:cxn>
                <a:cxn ang="0">
                  <a:pos x="6" y="100"/>
                </a:cxn>
                <a:cxn ang="0">
                  <a:pos x="5" y="88"/>
                </a:cxn>
                <a:cxn ang="0">
                  <a:pos x="4" y="75"/>
                </a:cxn>
                <a:cxn ang="0">
                  <a:pos x="3" y="63"/>
                </a:cxn>
                <a:cxn ang="0">
                  <a:pos x="4" y="50"/>
                </a:cxn>
                <a:cxn ang="0">
                  <a:pos x="5" y="43"/>
                </a:cxn>
                <a:cxn ang="0">
                  <a:pos x="6" y="37"/>
                </a:cxn>
                <a:cxn ang="0">
                  <a:pos x="8" y="31"/>
                </a:cxn>
                <a:cxn ang="0">
                  <a:pos x="11" y="24"/>
                </a:cxn>
                <a:cxn ang="0">
                  <a:pos x="14" y="18"/>
                </a:cxn>
                <a:cxn ang="0">
                  <a:pos x="17" y="12"/>
                </a:cxn>
                <a:cxn ang="0">
                  <a:pos x="21" y="6"/>
                </a:cxn>
                <a:cxn ang="0">
                  <a:pos x="24" y="0"/>
                </a:cxn>
                <a:cxn ang="0">
                  <a:pos x="24" y="0"/>
                </a:cxn>
                <a:cxn ang="0">
                  <a:pos x="24" y="0"/>
                </a:cxn>
                <a:cxn ang="0">
                  <a:pos x="24" y="0"/>
                </a:cxn>
                <a:cxn ang="0">
                  <a:pos x="23" y="0"/>
                </a:cxn>
                <a:cxn ang="0">
                  <a:pos x="23" y="0"/>
                </a:cxn>
              </a:cxnLst>
              <a:rect l="0" t="0" r="r" b="b"/>
              <a:pathLst>
                <a:path w="24" h="103">
                  <a:moveTo>
                    <a:pt x="23" y="0"/>
                  </a:moveTo>
                  <a:lnTo>
                    <a:pt x="16" y="12"/>
                  </a:lnTo>
                  <a:lnTo>
                    <a:pt x="10" y="24"/>
                  </a:lnTo>
                  <a:lnTo>
                    <a:pt x="6" y="36"/>
                  </a:lnTo>
                  <a:lnTo>
                    <a:pt x="3" y="48"/>
                  </a:lnTo>
                  <a:lnTo>
                    <a:pt x="1" y="61"/>
                  </a:lnTo>
                  <a:lnTo>
                    <a:pt x="0" y="74"/>
                  </a:lnTo>
                  <a:lnTo>
                    <a:pt x="2" y="88"/>
                  </a:lnTo>
                  <a:lnTo>
                    <a:pt x="4" y="102"/>
                  </a:lnTo>
                  <a:lnTo>
                    <a:pt x="4" y="103"/>
                  </a:lnTo>
                  <a:lnTo>
                    <a:pt x="5" y="102"/>
                  </a:lnTo>
                  <a:lnTo>
                    <a:pt x="6" y="101"/>
                  </a:lnTo>
                  <a:lnTo>
                    <a:pt x="6" y="100"/>
                  </a:lnTo>
                  <a:lnTo>
                    <a:pt x="5" y="88"/>
                  </a:lnTo>
                  <a:lnTo>
                    <a:pt x="4" y="75"/>
                  </a:lnTo>
                  <a:lnTo>
                    <a:pt x="3" y="63"/>
                  </a:lnTo>
                  <a:lnTo>
                    <a:pt x="4" y="50"/>
                  </a:lnTo>
                  <a:lnTo>
                    <a:pt x="5" y="43"/>
                  </a:lnTo>
                  <a:lnTo>
                    <a:pt x="6" y="37"/>
                  </a:lnTo>
                  <a:lnTo>
                    <a:pt x="8" y="31"/>
                  </a:lnTo>
                  <a:lnTo>
                    <a:pt x="11" y="24"/>
                  </a:lnTo>
                  <a:lnTo>
                    <a:pt x="14" y="18"/>
                  </a:lnTo>
                  <a:lnTo>
                    <a:pt x="17" y="12"/>
                  </a:lnTo>
                  <a:lnTo>
                    <a:pt x="21" y="6"/>
                  </a:lnTo>
                  <a:lnTo>
                    <a:pt x="24" y="0"/>
                  </a:lnTo>
                  <a:lnTo>
                    <a:pt x="24" y="0"/>
                  </a:lnTo>
                  <a:lnTo>
                    <a:pt x="24" y="0"/>
                  </a:lnTo>
                  <a:lnTo>
                    <a:pt x="24" y="0"/>
                  </a:lnTo>
                  <a:lnTo>
                    <a:pt x="23" y="0"/>
                  </a:lnTo>
                  <a:lnTo>
                    <a:pt x="23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3" name="Freeform 76"/>
            <p:cNvSpPr>
              <a:spLocks/>
            </p:cNvSpPr>
            <p:nvPr/>
          </p:nvSpPr>
          <p:spPr bwMode="auto">
            <a:xfrm>
              <a:off x="4634" y="2129"/>
              <a:ext cx="57" cy="60"/>
            </a:xfrm>
            <a:custGeom>
              <a:avLst/>
              <a:gdLst/>
              <a:ahLst/>
              <a:cxnLst>
                <a:cxn ang="0">
                  <a:pos x="28" y="0"/>
                </a:cxn>
                <a:cxn ang="0">
                  <a:pos x="26" y="4"/>
                </a:cxn>
                <a:cxn ang="0">
                  <a:pos x="22" y="7"/>
                </a:cxn>
                <a:cxn ang="0">
                  <a:pos x="19" y="11"/>
                </a:cxn>
                <a:cxn ang="0">
                  <a:pos x="16" y="14"/>
                </a:cxn>
                <a:cxn ang="0">
                  <a:pos x="13" y="18"/>
                </a:cxn>
                <a:cxn ang="0">
                  <a:pos x="10" y="21"/>
                </a:cxn>
                <a:cxn ang="0">
                  <a:pos x="7" y="25"/>
                </a:cxn>
                <a:cxn ang="0">
                  <a:pos x="4" y="29"/>
                </a:cxn>
                <a:cxn ang="0">
                  <a:pos x="2" y="33"/>
                </a:cxn>
                <a:cxn ang="0">
                  <a:pos x="0" y="37"/>
                </a:cxn>
                <a:cxn ang="0">
                  <a:pos x="0" y="41"/>
                </a:cxn>
                <a:cxn ang="0">
                  <a:pos x="1" y="45"/>
                </a:cxn>
                <a:cxn ang="0">
                  <a:pos x="3" y="48"/>
                </a:cxn>
                <a:cxn ang="0">
                  <a:pos x="5" y="49"/>
                </a:cxn>
                <a:cxn ang="0">
                  <a:pos x="7" y="51"/>
                </a:cxn>
                <a:cxn ang="0">
                  <a:pos x="10" y="53"/>
                </a:cxn>
                <a:cxn ang="0">
                  <a:pos x="13" y="55"/>
                </a:cxn>
                <a:cxn ang="0">
                  <a:pos x="16" y="56"/>
                </a:cxn>
                <a:cxn ang="0">
                  <a:pos x="19" y="57"/>
                </a:cxn>
                <a:cxn ang="0">
                  <a:pos x="21" y="57"/>
                </a:cxn>
                <a:cxn ang="0">
                  <a:pos x="26" y="59"/>
                </a:cxn>
                <a:cxn ang="0">
                  <a:pos x="30" y="59"/>
                </a:cxn>
                <a:cxn ang="0">
                  <a:pos x="35" y="60"/>
                </a:cxn>
                <a:cxn ang="0">
                  <a:pos x="39" y="60"/>
                </a:cxn>
                <a:cxn ang="0">
                  <a:pos x="43" y="60"/>
                </a:cxn>
                <a:cxn ang="0">
                  <a:pos x="47" y="59"/>
                </a:cxn>
                <a:cxn ang="0">
                  <a:pos x="50" y="57"/>
                </a:cxn>
                <a:cxn ang="0">
                  <a:pos x="54" y="54"/>
                </a:cxn>
                <a:cxn ang="0">
                  <a:pos x="56" y="52"/>
                </a:cxn>
                <a:cxn ang="0">
                  <a:pos x="57" y="48"/>
                </a:cxn>
                <a:cxn ang="0">
                  <a:pos x="57" y="46"/>
                </a:cxn>
                <a:cxn ang="0">
                  <a:pos x="54" y="45"/>
                </a:cxn>
                <a:cxn ang="0">
                  <a:pos x="51" y="45"/>
                </a:cxn>
                <a:cxn ang="0">
                  <a:pos x="48" y="45"/>
                </a:cxn>
                <a:cxn ang="0">
                  <a:pos x="45" y="46"/>
                </a:cxn>
                <a:cxn ang="0">
                  <a:pos x="42" y="47"/>
                </a:cxn>
                <a:cxn ang="0">
                  <a:pos x="39" y="48"/>
                </a:cxn>
                <a:cxn ang="0">
                  <a:pos x="35" y="48"/>
                </a:cxn>
                <a:cxn ang="0">
                  <a:pos x="33" y="49"/>
                </a:cxn>
                <a:cxn ang="0">
                  <a:pos x="29" y="49"/>
                </a:cxn>
                <a:cxn ang="0">
                  <a:pos x="26" y="49"/>
                </a:cxn>
                <a:cxn ang="0">
                  <a:pos x="23" y="49"/>
                </a:cxn>
                <a:cxn ang="0">
                  <a:pos x="21" y="48"/>
                </a:cxn>
                <a:cxn ang="0">
                  <a:pos x="18" y="48"/>
                </a:cxn>
                <a:cxn ang="0">
                  <a:pos x="16" y="48"/>
                </a:cxn>
                <a:cxn ang="0">
                  <a:pos x="13" y="46"/>
                </a:cxn>
                <a:cxn ang="0">
                  <a:pos x="11" y="45"/>
                </a:cxn>
                <a:cxn ang="0">
                  <a:pos x="8" y="44"/>
                </a:cxn>
                <a:cxn ang="0">
                  <a:pos x="4" y="40"/>
                </a:cxn>
                <a:cxn ang="0">
                  <a:pos x="4" y="35"/>
                </a:cxn>
                <a:cxn ang="0">
                  <a:pos x="7" y="29"/>
                </a:cxn>
                <a:cxn ang="0">
                  <a:pos x="11" y="22"/>
                </a:cxn>
                <a:cxn ang="0">
                  <a:pos x="16" y="15"/>
                </a:cxn>
                <a:cxn ang="0">
                  <a:pos x="21" y="9"/>
                </a:cxn>
                <a:cxn ang="0">
                  <a:pos x="26" y="3"/>
                </a:cxn>
                <a:cxn ang="0">
                  <a:pos x="28" y="0"/>
                </a:cxn>
                <a:cxn ang="0">
                  <a:pos x="28" y="0"/>
                </a:cxn>
                <a:cxn ang="0">
                  <a:pos x="28" y="0"/>
                </a:cxn>
                <a:cxn ang="0">
                  <a:pos x="28" y="0"/>
                </a:cxn>
                <a:cxn ang="0">
                  <a:pos x="28" y="0"/>
                </a:cxn>
                <a:cxn ang="0">
                  <a:pos x="28" y="0"/>
                </a:cxn>
              </a:cxnLst>
              <a:rect l="0" t="0" r="r" b="b"/>
              <a:pathLst>
                <a:path w="57" h="60">
                  <a:moveTo>
                    <a:pt x="28" y="0"/>
                  </a:moveTo>
                  <a:lnTo>
                    <a:pt x="26" y="4"/>
                  </a:lnTo>
                  <a:lnTo>
                    <a:pt x="22" y="7"/>
                  </a:lnTo>
                  <a:lnTo>
                    <a:pt x="19" y="11"/>
                  </a:lnTo>
                  <a:lnTo>
                    <a:pt x="16" y="14"/>
                  </a:lnTo>
                  <a:lnTo>
                    <a:pt x="13" y="18"/>
                  </a:lnTo>
                  <a:lnTo>
                    <a:pt x="10" y="21"/>
                  </a:lnTo>
                  <a:lnTo>
                    <a:pt x="7" y="25"/>
                  </a:lnTo>
                  <a:lnTo>
                    <a:pt x="4" y="29"/>
                  </a:lnTo>
                  <a:lnTo>
                    <a:pt x="2" y="33"/>
                  </a:lnTo>
                  <a:lnTo>
                    <a:pt x="0" y="37"/>
                  </a:lnTo>
                  <a:lnTo>
                    <a:pt x="0" y="41"/>
                  </a:lnTo>
                  <a:lnTo>
                    <a:pt x="1" y="45"/>
                  </a:lnTo>
                  <a:lnTo>
                    <a:pt x="3" y="48"/>
                  </a:lnTo>
                  <a:lnTo>
                    <a:pt x="5" y="49"/>
                  </a:lnTo>
                  <a:lnTo>
                    <a:pt x="7" y="51"/>
                  </a:lnTo>
                  <a:lnTo>
                    <a:pt x="10" y="53"/>
                  </a:lnTo>
                  <a:lnTo>
                    <a:pt x="13" y="55"/>
                  </a:lnTo>
                  <a:lnTo>
                    <a:pt x="16" y="56"/>
                  </a:lnTo>
                  <a:lnTo>
                    <a:pt x="19" y="57"/>
                  </a:lnTo>
                  <a:lnTo>
                    <a:pt x="21" y="57"/>
                  </a:lnTo>
                  <a:lnTo>
                    <a:pt x="26" y="59"/>
                  </a:lnTo>
                  <a:lnTo>
                    <a:pt x="30" y="59"/>
                  </a:lnTo>
                  <a:lnTo>
                    <a:pt x="35" y="60"/>
                  </a:lnTo>
                  <a:lnTo>
                    <a:pt x="39" y="60"/>
                  </a:lnTo>
                  <a:lnTo>
                    <a:pt x="43" y="60"/>
                  </a:lnTo>
                  <a:lnTo>
                    <a:pt x="47" y="59"/>
                  </a:lnTo>
                  <a:lnTo>
                    <a:pt x="50" y="57"/>
                  </a:lnTo>
                  <a:lnTo>
                    <a:pt x="54" y="54"/>
                  </a:lnTo>
                  <a:lnTo>
                    <a:pt x="56" y="52"/>
                  </a:lnTo>
                  <a:lnTo>
                    <a:pt x="57" y="48"/>
                  </a:lnTo>
                  <a:lnTo>
                    <a:pt x="57" y="46"/>
                  </a:lnTo>
                  <a:lnTo>
                    <a:pt x="54" y="45"/>
                  </a:lnTo>
                  <a:lnTo>
                    <a:pt x="51" y="45"/>
                  </a:lnTo>
                  <a:lnTo>
                    <a:pt x="48" y="45"/>
                  </a:lnTo>
                  <a:lnTo>
                    <a:pt x="45" y="46"/>
                  </a:lnTo>
                  <a:lnTo>
                    <a:pt x="42" y="47"/>
                  </a:lnTo>
                  <a:lnTo>
                    <a:pt x="39" y="48"/>
                  </a:lnTo>
                  <a:lnTo>
                    <a:pt x="35" y="48"/>
                  </a:lnTo>
                  <a:lnTo>
                    <a:pt x="33" y="49"/>
                  </a:lnTo>
                  <a:lnTo>
                    <a:pt x="29" y="49"/>
                  </a:lnTo>
                  <a:lnTo>
                    <a:pt x="26" y="49"/>
                  </a:lnTo>
                  <a:lnTo>
                    <a:pt x="23" y="49"/>
                  </a:lnTo>
                  <a:lnTo>
                    <a:pt x="21" y="48"/>
                  </a:lnTo>
                  <a:lnTo>
                    <a:pt x="18" y="48"/>
                  </a:lnTo>
                  <a:lnTo>
                    <a:pt x="16" y="48"/>
                  </a:lnTo>
                  <a:lnTo>
                    <a:pt x="13" y="46"/>
                  </a:lnTo>
                  <a:lnTo>
                    <a:pt x="11" y="45"/>
                  </a:lnTo>
                  <a:lnTo>
                    <a:pt x="8" y="44"/>
                  </a:lnTo>
                  <a:lnTo>
                    <a:pt x="4" y="40"/>
                  </a:lnTo>
                  <a:lnTo>
                    <a:pt x="4" y="35"/>
                  </a:lnTo>
                  <a:lnTo>
                    <a:pt x="7" y="29"/>
                  </a:lnTo>
                  <a:lnTo>
                    <a:pt x="11" y="22"/>
                  </a:lnTo>
                  <a:lnTo>
                    <a:pt x="16" y="15"/>
                  </a:lnTo>
                  <a:lnTo>
                    <a:pt x="21" y="9"/>
                  </a:lnTo>
                  <a:lnTo>
                    <a:pt x="26" y="3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lnTo>
                    <a:pt x="28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4" name="Freeform 77"/>
            <p:cNvSpPr>
              <a:spLocks/>
            </p:cNvSpPr>
            <p:nvPr/>
          </p:nvSpPr>
          <p:spPr bwMode="auto">
            <a:xfrm>
              <a:off x="4742" y="2047"/>
              <a:ext cx="26" cy="31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5" y="2"/>
                </a:cxn>
                <a:cxn ang="0">
                  <a:pos x="9" y="5"/>
                </a:cxn>
                <a:cxn ang="0">
                  <a:pos x="12" y="9"/>
                </a:cxn>
                <a:cxn ang="0">
                  <a:pos x="16" y="13"/>
                </a:cxn>
                <a:cxn ang="0">
                  <a:pos x="18" y="17"/>
                </a:cxn>
                <a:cxn ang="0">
                  <a:pos x="19" y="21"/>
                </a:cxn>
                <a:cxn ang="0">
                  <a:pos x="21" y="25"/>
                </a:cxn>
                <a:cxn ang="0">
                  <a:pos x="22" y="30"/>
                </a:cxn>
                <a:cxn ang="0">
                  <a:pos x="23" y="31"/>
                </a:cxn>
                <a:cxn ang="0">
                  <a:pos x="24" y="30"/>
                </a:cxn>
                <a:cxn ang="0">
                  <a:pos x="25" y="29"/>
                </a:cxn>
                <a:cxn ang="0">
                  <a:pos x="26" y="28"/>
                </a:cxn>
                <a:cxn ang="0">
                  <a:pos x="25" y="23"/>
                </a:cxn>
                <a:cxn ang="0">
                  <a:pos x="24" y="19"/>
                </a:cxn>
                <a:cxn ang="0">
                  <a:pos x="21" y="14"/>
                </a:cxn>
                <a:cxn ang="0">
                  <a:pos x="17" y="10"/>
                </a:cxn>
                <a:cxn ang="0">
                  <a:pos x="13" y="7"/>
                </a:cxn>
                <a:cxn ang="0">
                  <a:pos x="9" y="4"/>
                </a:cxn>
                <a:cxn ang="0">
                  <a:pos x="5" y="1"/>
                </a:cxn>
                <a:cxn ang="0">
                  <a:pos x="1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26" h="31">
                  <a:moveTo>
                    <a:pt x="0" y="0"/>
                  </a:moveTo>
                  <a:lnTo>
                    <a:pt x="5" y="2"/>
                  </a:lnTo>
                  <a:lnTo>
                    <a:pt x="9" y="5"/>
                  </a:lnTo>
                  <a:lnTo>
                    <a:pt x="12" y="9"/>
                  </a:lnTo>
                  <a:lnTo>
                    <a:pt x="16" y="13"/>
                  </a:lnTo>
                  <a:lnTo>
                    <a:pt x="18" y="17"/>
                  </a:lnTo>
                  <a:lnTo>
                    <a:pt x="19" y="21"/>
                  </a:lnTo>
                  <a:lnTo>
                    <a:pt x="21" y="25"/>
                  </a:lnTo>
                  <a:lnTo>
                    <a:pt x="22" y="30"/>
                  </a:lnTo>
                  <a:lnTo>
                    <a:pt x="23" y="31"/>
                  </a:lnTo>
                  <a:lnTo>
                    <a:pt x="24" y="30"/>
                  </a:lnTo>
                  <a:lnTo>
                    <a:pt x="25" y="29"/>
                  </a:lnTo>
                  <a:lnTo>
                    <a:pt x="26" y="28"/>
                  </a:lnTo>
                  <a:lnTo>
                    <a:pt x="25" y="23"/>
                  </a:lnTo>
                  <a:lnTo>
                    <a:pt x="24" y="19"/>
                  </a:lnTo>
                  <a:lnTo>
                    <a:pt x="21" y="14"/>
                  </a:lnTo>
                  <a:lnTo>
                    <a:pt x="17" y="10"/>
                  </a:lnTo>
                  <a:lnTo>
                    <a:pt x="13" y="7"/>
                  </a:lnTo>
                  <a:lnTo>
                    <a:pt x="9" y="4"/>
                  </a:lnTo>
                  <a:lnTo>
                    <a:pt x="5" y="1"/>
                  </a:lnTo>
                  <a:lnTo>
                    <a:pt x="1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5" name="Freeform 78"/>
            <p:cNvSpPr>
              <a:spLocks/>
            </p:cNvSpPr>
            <p:nvPr/>
          </p:nvSpPr>
          <p:spPr bwMode="auto">
            <a:xfrm>
              <a:off x="4813" y="2052"/>
              <a:ext cx="23" cy="23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4" y="3"/>
                </a:cxn>
                <a:cxn ang="0">
                  <a:pos x="7" y="5"/>
                </a:cxn>
                <a:cxn ang="0">
                  <a:pos x="10" y="8"/>
                </a:cxn>
                <a:cxn ang="0">
                  <a:pos x="12" y="11"/>
                </a:cxn>
                <a:cxn ang="0">
                  <a:pos x="14" y="12"/>
                </a:cxn>
                <a:cxn ang="0">
                  <a:pos x="15" y="14"/>
                </a:cxn>
                <a:cxn ang="0">
                  <a:pos x="16" y="15"/>
                </a:cxn>
                <a:cxn ang="0">
                  <a:pos x="17" y="16"/>
                </a:cxn>
                <a:cxn ang="0">
                  <a:pos x="18" y="18"/>
                </a:cxn>
                <a:cxn ang="0">
                  <a:pos x="19" y="19"/>
                </a:cxn>
                <a:cxn ang="0">
                  <a:pos x="19" y="21"/>
                </a:cxn>
                <a:cxn ang="0">
                  <a:pos x="21" y="22"/>
                </a:cxn>
                <a:cxn ang="0">
                  <a:pos x="22" y="23"/>
                </a:cxn>
                <a:cxn ang="0">
                  <a:pos x="23" y="22"/>
                </a:cxn>
                <a:cxn ang="0">
                  <a:pos x="23" y="22"/>
                </a:cxn>
                <a:cxn ang="0">
                  <a:pos x="23" y="20"/>
                </a:cxn>
                <a:cxn ang="0">
                  <a:pos x="23" y="17"/>
                </a:cxn>
                <a:cxn ang="0">
                  <a:pos x="21" y="14"/>
                </a:cxn>
                <a:cxn ang="0">
                  <a:pos x="18" y="12"/>
                </a:cxn>
                <a:cxn ang="0">
                  <a:pos x="15" y="9"/>
                </a:cxn>
                <a:cxn ang="0">
                  <a:pos x="12" y="7"/>
                </a:cxn>
                <a:cxn ang="0">
                  <a:pos x="8" y="4"/>
                </a:cxn>
                <a:cxn ang="0">
                  <a:pos x="5" y="2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23" h="23">
                  <a:moveTo>
                    <a:pt x="0" y="0"/>
                  </a:moveTo>
                  <a:lnTo>
                    <a:pt x="4" y="3"/>
                  </a:lnTo>
                  <a:lnTo>
                    <a:pt x="7" y="5"/>
                  </a:lnTo>
                  <a:lnTo>
                    <a:pt x="10" y="8"/>
                  </a:lnTo>
                  <a:lnTo>
                    <a:pt x="12" y="11"/>
                  </a:lnTo>
                  <a:lnTo>
                    <a:pt x="14" y="12"/>
                  </a:lnTo>
                  <a:lnTo>
                    <a:pt x="15" y="14"/>
                  </a:lnTo>
                  <a:lnTo>
                    <a:pt x="16" y="15"/>
                  </a:lnTo>
                  <a:lnTo>
                    <a:pt x="17" y="16"/>
                  </a:lnTo>
                  <a:lnTo>
                    <a:pt x="18" y="18"/>
                  </a:lnTo>
                  <a:lnTo>
                    <a:pt x="19" y="19"/>
                  </a:lnTo>
                  <a:lnTo>
                    <a:pt x="19" y="21"/>
                  </a:lnTo>
                  <a:lnTo>
                    <a:pt x="21" y="22"/>
                  </a:lnTo>
                  <a:lnTo>
                    <a:pt x="22" y="23"/>
                  </a:lnTo>
                  <a:lnTo>
                    <a:pt x="23" y="22"/>
                  </a:lnTo>
                  <a:lnTo>
                    <a:pt x="23" y="22"/>
                  </a:lnTo>
                  <a:lnTo>
                    <a:pt x="23" y="20"/>
                  </a:lnTo>
                  <a:lnTo>
                    <a:pt x="23" y="17"/>
                  </a:lnTo>
                  <a:lnTo>
                    <a:pt x="21" y="14"/>
                  </a:lnTo>
                  <a:lnTo>
                    <a:pt x="18" y="12"/>
                  </a:lnTo>
                  <a:lnTo>
                    <a:pt x="15" y="9"/>
                  </a:lnTo>
                  <a:lnTo>
                    <a:pt x="12" y="7"/>
                  </a:lnTo>
                  <a:lnTo>
                    <a:pt x="8" y="4"/>
                  </a:lnTo>
                  <a:lnTo>
                    <a:pt x="5" y="2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6" name="Freeform 79"/>
            <p:cNvSpPr>
              <a:spLocks/>
            </p:cNvSpPr>
            <p:nvPr/>
          </p:nvSpPr>
          <p:spPr bwMode="auto">
            <a:xfrm>
              <a:off x="4560" y="1597"/>
              <a:ext cx="83" cy="64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6" y="3"/>
                </a:cxn>
                <a:cxn ang="0">
                  <a:pos x="13" y="7"/>
                </a:cxn>
                <a:cxn ang="0">
                  <a:pos x="19" y="11"/>
                </a:cxn>
                <a:cxn ang="0">
                  <a:pos x="25" y="15"/>
                </a:cxn>
                <a:cxn ang="0">
                  <a:pos x="31" y="19"/>
                </a:cxn>
                <a:cxn ang="0">
                  <a:pos x="37" y="23"/>
                </a:cxn>
                <a:cxn ang="0">
                  <a:pos x="43" y="29"/>
                </a:cxn>
                <a:cxn ang="0">
                  <a:pos x="48" y="33"/>
                </a:cxn>
                <a:cxn ang="0">
                  <a:pos x="52" y="37"/>
                </a:cxn>
                <a:cxn ang="0">
                  <a:pos x="56" y="41"/>
                </a:cxn>
                <a:cxn ang="0">
                  <a:pos x="59" y="46"/>
                </a:cxn>
                <a:cxn ang="0">
                  <a:pos x="63" y="50"/>
                </a:cxn>
                <a:cxn ang="0">
                  <a:pos x="67" y="54"/>
                </a:cxn>
                <a:cxn ang="0">
                  <a:pos x="71" y="58"/>
                </a:cxn>
                <a:cxn ang="0">
                  <a:pos x="75" y="61"/>
                </a:cxn>
                <a:cxn ang="0">
                  <a:pos x="81" y="64"/>
                </a:cxn>
                <a:cxn ang="0">
                  <a:pos x="81" y="64"/>
                </a:cxn>
                <a:cxn ang="0">
                  <a:pos x="82" y="64"/>
                </a:cxn>
                <a:cxn ang="0">
                  <a:pos x="83" y="63"/>
                </a:cxn>
                <a:cxn ang="0">
                  <a:pos x="82" y="63"/>
                </a:cxn>
                <a:cxn ang="0">
                  <a:pos x="77" y="59"/>
                </a:cxn>
                <a:cxn ang="0">
                  <a:pos x="73" y="55"/>
                </a:cxn>
                <a:cxn ang="0">
                  <a:pos x="68" y="51"/>
                </a:cxn>
                <a:cxn ang="0">
                  <a:pos x="64" y="46"/>
                </a:cxn>
                <a:cxn ang="0">
                  <a:pos x="60" y="41"/>
                </a:cxn>
                <a:cxn ang="0">
                  <a:pos x="56" y="37"/>
                </a:cxn>
                <a:cxn ang="0">
                  <a:pos x="51" y="32"/>
                </a:cxn>
                <a:cxn ang="0">
                  <a:pos x="47" y="28"/>
                </a:cxn>
                <a:cxn ang="0">
                  <a:pos x="41" y="24"/>
                </a:cxn>
                <a:cxn ang="0">
                  <a:pos x="36" y="20"/>
                </a:cxn>
                <a:cxn ang="0">
                  <a:pos x="30" y="16"/>
                </a:cxn>
                <a:cxn ang="0">
                  <a:pos x="24" y="13"/>
                </a:cxn>
                <a:cxn ang="0">
                  <a:pos x="18" y="9"/>
                </a:cxn>
                <a:cxn ang="0">
                  <a:pos x="12" y="6"/>
                </a:cxn>
                <a:cxn ang="0">
                  <a:pos x="6" y="3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83" h="64">
                  <a:moveTo>
                    <a:pt x="0" y="0"/>
                  </a:moveTo>
                  <a:lnTo>
                    <a:pt x="6" y="3"/>
                  </a:lnTo>
                  <a:lnTo>
                    <a:pt x="13" y="7"/>
                  </a:lnTo>
                  <a:lnTo>
                    <a:pt x="19" y="11"/>
                  </a:lnTo>
                  <a:lnTo>
                    <a:pt x="25" y="15"/>
                  </a:lnTo>
                  <a:lnTo>
                    <a:pt x="31" y="19"/>
                  </a:lnTo>
                  <a:lnTo>
                    <a:pt x="37" y="23"/>
                  </a:lnTo>
                  <a:lnTo>
                    <a:pt x="43" y="29"/>
                  </a:lnTo>
                  <a:lnTo>
                    <a:pt x="48" y="33"/>
                  </a:lnTo>
                  <a:lnTo>
                    <a:pt x="52" y="37"/>
                  </a:lnTo>
                  <a:lnTo>
                    <a:pt x="56" y="41"/>
                  </a:lnTo>
                  <a:lnTo>
                    <a:pt x="59" y="46"/>
                  </a:lnTo>
                  <a:lnTo>
                    <a:pt x="63" y="50"/>
                  </a:lnTo>
                  <a:lnTo>
                    <a:pt x="67" y="54"/>
                  </a:lnTo>
                  <a:lnTo>
                    <a:pt x="71" y="58"/>
                  </a:lnTo>
                  <a:lnTo>
                    <a:pt x="75" y="61"/>
                  </a:lnTo>
                  <a:lnTo>
                    <a:pt x="81" y="64"/>
                  </a:lnTo>
                  <a:lnTo>
                    <a:pt x="81" y="64"/>
                  </a:lnTo>
                  <a:lnTo>
                    <a:pt x="82" y="64"/>
                  </a:lnTo>
                  <a:lnTo>
                    <a:pt x="83" y="63"/>
                  </a:lnTo>
                  <a:lnTo>
                    <a:pt x="82" y="63"/>
                  </a:lnTo>
                  <a:lnTo>
                    <a:pt x="77" y="59"/>
                  </a:lnTo>
                  <a:lnTo>
                    <a:pt x="73" y="55"/>
                  </a:lnTo>
                  <a:lnTo>
                    <a:pt x="68" y="51"/>
                  </a:lnTo>
                  <a:lnTo>
                    <a:pt x="64" y="46"/>
                  </a:lnTo>
                  <a:lnTo>
                    <a:pt x="60" y="41"/>
                  </a:lnTo>
                  <a:lnTo>
                    <a:pt x="56" y="37"/>
                  </a:lnTo>
                  <a:lnTo>
                    <a:pt x="51" y="32"/>
                  </a:lnTo>
                  <a:lnTo>
                    <a:pt x="47" y="28"/>
                  </a:lnTo>
                  <a:lnTo>
                    <a:pt x="41" y="24"/>
                  </a:lnTo>
                  <a:lnTo>
                    <a:pt x="36" y="20"/>
                  </a:lnTo>
                  <a:lnTo>
                    <a:pt x="30" y="16"/>
                  </a:lnTo>
                  <a:lnTo>
                    <a:pt x="24" y="13"/>
                  </a:lnTo>
                  <a:lnTo>
                    <a:pt x="18" y="9"/>
                  </a:lnTo>
                  <a:lnTo>
                    <a:pt x="12" y="6"/>
                  </a:lnTo>
                  <a:lnTo>
                    <a:pt x="6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7" name="Freeform 80"/>
            <p:cNvSpPr>
              <a:spLocks/>
            </p:cNvSpPr>
            <p:nvPr/>
          </p:nvSpPr>
          <p:spPr bwMode="auto">
            <a:xfrm>
              <a:off x="4422" y="2121"/>
              <a:ext cx="57" cy="79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3" y="12"/>
                </a:cxn>
                <a:cxn ang="0">
                  <a:pos x="7" y="24"/>
                </a:cxn>
                <a:cxn ang="0">
                  <a:pos x="12" y="35"/>
                </a:cxn>
                <a:cxn ang="0">
                  <a:pos x="18" y="46"/>
                </a:cxn>
                <a:cxn ang="0">
                  <a:pos x="25" y="56"/>
                </a:cxn>
                <a:cxn ang="0">
                  <a:pos x="34" y="65"/>
                </a:cxn>
                <a:cxn ang="0">
                  <a:pos x="43" y="72"/>
                </a:cxn>
                <a:cxn ang="0">
                  <a:pos x="54" y="79"/>
                </a:cxn>
                <a:cxn ang="0">
                  <a:pos x="56" y="78"/>
                </a:cxn>
                <a:cxn ang="0">
                  <a:pos x="57" y="78"/>
                </a:cxn>
                <a:cxn ang="0">
                  <a:pos x="57" y="76"/>
                </a:cxn>
                <a:cxn ang="0">
                  <a:pos x="57" y="75"/>
                </a:cxn>
                <a:cxn ang="0">
                  <a:pos x="47" y="68"/>
                </a:cxn>
                <a:cxn ang="0">
                  <a:pos x="38" y="60"/>
                </a:cxn>
                <a:cxn ang="0">
                  <a:pos x="29" y="52"/>
                </a:cxn>
                <a:cxn ang="0">
                  <a:pos x="22" y="42"/>
                </a:cxn>
                <a:cxn ang="0">
                  <a:pos x="15" y="33"/>
                </a:cxn>
                <a:cxn ang="0">
                  <a:pos x="9" y="23"/>
                </a:cxn>
                <a:cxn ang="0">
                  <a:pos x="4" y="12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57" h="79">
                  <a:moveTo>
                    <a:pt x="0" y="0"/>
                  </a:moveTo>
                  <a:lnTo>
                    <a:pt x="3" y="12"/>
                  </a:lnTo>
                  <a:lnTo>
                    <a:pt x="7" y="24"/>
                  </a:lnTo>
                  <a:lnTo>
                    <a:pt x="12" y="35"/>
                  </a:lnTo>
                  <a:lnTo>
                    <a:pt x="18" y="46"/>
                  </a:lnTo>
                  <a:lnTo>
                    <a:pt x="25" y="56"/>
                  </a:lnTo>
                  <a:lnTo>
                    <a:pt x="34" y="65"/>
                  </a:lnTo>
                  <a:lnTo>
                    <a:pt x="43" y="72"/>
                  </a:lnTo>
                  <a:lnTo>
                    <a:pt x="54" y="79"/>
                  </a:lnTo>
                  <a:lnTo>
                    <a:pt x="56" y="78"/>
                  </a:lnTo>
                  <a:lnTo>
                    <a:pt x="57" y="78"/>
                  </a:lnTo>
                  <a:lnTo>
                    <a:pt x="57" y="76"/>
                  </a:lnTo>
                  <a:lnTo>
                    <a:pt x="57" y="75"/>
                  </a:lnTo>
                  <a:lnTo>
                    <a:pt x="47" y="68"/>
                  </a:lnTo>
                  <a:lnTo>
                    <a:pt x="38" y="60"/>
                  </a:lnTo>
                  <a:lnTo>
                    <a:pt x="29" y="52"/>
                  </a:lnTo>
                  <a:lnTo>
                    <a:pt x="22" y="42"/>
                  </a:lnTo>
                  <a:lnTo>
                    <a:pt x="15" y="33"/>
                  </a:lnTo>
                  <a:lnTo>
                    <a:pt x="9" y="23"/>
                  </a:lnTo>
                  <a:lnTo>
                    <a:pt x="4" y="12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8" name="Freeform 81"/>
            <p:cNvSpPr>
              <a:spLocks/>
            </p:cNvSpPr>
            <p:nvPr/>
          </p:nvSpPr>
          <p:spPr bwMode="auto">
            <a:xfrm>
              <a:off x="4467" y="2190"/>
              <a:ext cx="110" cy="28"/>
            </a:xfrm>
            <a:custGeom>
              <a:avLst/>
              <a:gdLst/>
              <a:ahLst/>
              <a:cxnLst>
                <a:cxn ang="0">
                  <a:pos x="0" y="0"/>
                </a:cxn>
                <a:cxn ang="0">
                  <a:pos x="5" y="4"/>
                </a:cxn>
                <a:cxn ang="0">
                  <a:pos x="10" y="8"/>
                </a:cxn>
                <a:cxn ang="0">
                  <a:pos x="15" y="11"/>
                </a:cxn>
                <a:cxn ang="0">
                  <a:pos x="20" y="14"/>
                </a:cxn>
                <a:cxn ang="0">
                  <a:pos x="25" y="17"/>
                </a:cxn>
                <a:cxn ang="0">
                  <a:pos x="31" y="19"/>
                </a:cxn>
                <a:cxn ang="0">
                  <a:pos x="37" y="22"/>
                </a:cxn>
                <a:cxn ang="0">
                  <a:pos x="42" y="25"/>
                </a:cxn>
                <a:cxn ang="0">
                  <a:pos x="50" y="27"/>
                </a:cxn>
                <a:cxn ang="0">
                  <a:pos x="58" y="28"/>
                </a:cxn>
                <a:cxn ang="0">
                  <a:pos x="66" y="28"/>
                </a:cxn>
                <a:cxn ang="0">
                  <a:pos x="74" y="26"/>
                </a:cxn>
                <a:cxn ang="0">
                  <a:pos x="82" y="25"/>
                </a:cxn>
                <a:cxn ang="0">
                  <a:pos x="90" y="23"/>
                </a:cxn>
                <a:cxn ang="0">
                  <a:pos x="98" y="22"/>
                </a:cxn>
                <a:cxn ang="0">
                  <a:pos x="105" y="20"/>
                </a:cxn>
                <a:cxn ang="0">
                  <a:pos x="107" y="19"/>
                </a:cxn>
                <a:cxn ang="0">
                  <a:pos x="109" y="16"/>
                </a:cxn>
                <a:cxn ang="0">
                  <a:pos x="110" y="13"/>
                </a:cxn>
                <a:cxn ang="0">
                  <a:pos x="108" y="11"/>
                </a:cxn>
                <a:cxn ang="0">
                  <a:pos x="101" y="11"/>
                </a:cxn>
                <a:cxn ang="0">
                  <a:pos x="95" y="10"/>
                </a:cxn>
                <a:cxn ang="0">
                  <a:pos x="88" y="11"/>
                </a:cxn>
                <a:cxn ang="0">
                  <a:pos x="81" y="11"/>
                </a:cxn>
                <a:cxn ang="0">
                  <a:pos x="75" y="12"/>
                </a:cxn>
                <a:cxn ang="0">
                  <a:pos x="68" y="13"/>
                </a:cxn>
                <a:cxn ang="0">
                  <a:pos x="62" y="13"/>
                </a:cxn>
                <a:cxn ang="0">
                  <a:pos x="55" y="13"/>
                </a:cxn>
                <a:cxn ang="0">
                  <a:pos x="47" y="13"/>
                </a:cxn>
                <a:cxn ang="0">
                  <a:pos x="41" y="12"/>
                </a:cxn>
                <a:cxn ang="0">
                  <a:pos x="34" y="11"/>
                </a:cxn>
                <a:cxn ang="0">
                  <a:pos x="27" y="10"/>
                </a:cxn>
                <a:cxn ang="0">
                  <a:pos x="20" y="8"/>
                </a:cxn>
                <a:cxn ang="0">
                  <a:pos x="13" y="6"/>
                </a:cxn>
                <a:cxn ang="0">
                  <a:pos x="7" y="3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  <a:cxn ang="0">
                  <a:pos x="0" y="0"/>
                </a:cxn>
              </a:cxnLst>
              <a:rect l="0" t="0" r="r" b="b"/>
              <a:pathLst>
                <a:path w="110" h="28">
                  <a:moveTo>
                    <a:pt x="0" y="0"/>
                  </a:moveTo>
                  <a:lnTo>
                    <a:pt x="5" y="4"/>
                  </a:lnTo>
                  <a:lnTo>
                    <a:pt x="10" y="8"/>
                  </a:lnTo>
                  <a:lnTo>
                    <a:pt x="15" y="11"/>
                  </a:lnTo>
                  <a:lnTo>
                    <a:pt x="20" y="14"/>
                  </a:lnTo>
                  <a:lnTo>
                    <a:pt x="25" y="17"/>
                  </a:lnTo>
                  <a:lnTo>
                    <a:pt x="31" y="19"/>
                  </a:lnTo>
                  <a:lnTo>
                    <a:pt x="37" y="22"/>
                  </a:lnTo>
                  <a:lnTo>
                    <a:pt x="42" y="25"/>
                  </a:lnTo>
                  <a:lnTo>
                    <a:pt x="50" y="27"/>
                  </a:lnTo>
                  <a:lnTo>
                    <a:pt x="58" y="28"/>
                  </a:lnTo>
                  <a:lnTo>
                    <a:pt x="66" y="28"/>
                  </a:lnTo>
                  <a:lnTo>
                    <a:pt x="74" y="26"/>
                  </a:lnTo>
                  <a:lnTo>
                    <a:pt x="82" y="25"/>
                  </a:lnTo>
                  <a:lnTo>
                    <a:pt x="90" y="23"/>
                  </a:lnTo>
                  <a:lnTo>
                    <a:pt x="98" y="22"/>
                  </a:lnTo>
                  <a:lnTo>
                    <a:pt x="105" y="20"/>
                  </a:lnTo>
                  <a:lnTo>
                    <a:pt x="107" y="19"/>
                  </a:lnTo>
                  <a:lnTo>
                    <a:pt x="109" y="16"/>
                  </a:lnTo>
                  <a:lnTo>
                    <a:pt x="110" y="13"/>
                  </a:lnTo>
                  <a:lnTo>
                    <a:pt x="108" y="11"/>
                  </a:lnTo>
                  <a:lnTo>
                    <a:pt x="101" y="11"/>
                  </a:lnTo>
                  <a:lnTo>
                    <a:pt x="95" y="10"/>
                  </a:lnTo>
                  <a:lnTo>
                    <a:pt x="88" y="11"/>
                  </a:lnTo>
                  <a:lnTo>
                    <a:pt x="81" y="11"/>
                  </a:lnTo>
                  <a:lnTo>
                    <a:pt x="75" y="12"/>
                  </a:lnTo>
                  <a:lnTo>
                    <a:pt x="68" y="13"/>
                  </a:lnTo>
                  <a:lnTo>
                    <a:pt x="62" y="13"/>
                  </a:lnTo>
                  <a:lnTo>
                    <a:pt x="55" y="13"/>
                  </a:lnTo>
                  <a:lnTo>
                    <a:pt x="47" y="13"/>
                  </a:lnTo>
                  <a:lnTo>
                    <a:pt x="41" y="12"/>
                  </a:lnTo>
                  <a:lnTo>
                    <a:pt x="34" y="11"/>
                  </a:lnTo>
                  <a:lnTo>
                    <a:pt x="27" y="10"/>
                  </a:lnTo>
                  <a:lnTo>
                    <a:pt x="20" y="8"/>
                  </a:lnTo>
                  <a:lnTo>
                    <a:pt x="13" y="6"/>
                  </a:lnTo>
                  <a:lnTo>
                    <a:pt x="7" y="3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69" name="Freeform 82"/>
            <p:cNvSpPr>
              <a:spLocks/>
            </p:cNvSpPr>
            <p:nvPr/>
          </p:nvSpPr>
          <p:spPr bwMode="auto">
            <a:xfrm>
              <a:off x="4873" y="2044"/>
              <a:ext cx="191" cy="193"/>
            </a:xfrm>
            <a:custGeom>
              <a:avLst/>
              <a:gdLst/>
              <a:ahLst/>
              <a:cxnLst>
                <a:cxn ang="0">
                  <a:pos x="3" y="50"/>
                </a:cxn>
                <a:cxn ang="0">
                  <a:pos x="3" y="74"/>
                </a:cxn>
                <a:cxn ang="0">
                  <a:pos x="7" y="97"/>
                </a:cxn>
                <a:cxn ang="0">
                  <a:pos x="15" y="119"/>
                </a:cxn>
                <a:cxn ang="0">
                  <a:pos x="27" y="140"/>
                </a:cxn>
                <a:cxn ang="0">
                  <a:pos x="42" y="159"/>
                </a:cxn>
                <a:cxn ang="0">
                  <a:pos x="60" y="175"/>
                </a:cxn>
                <a:cxn ang="0">
                  <a:pos x="80" y="187"/>
                </a:cxn>
                <a:cxn ang="0">
                  <a:pos x="100" y="192"/>
                </a:cxn>
                <a:cxn ang="0">
                  <a:pos x="119" y="192"/>
                </a:cxn>
                <a:cxn ang="0">
                  <a:pos x="137" y="188"/>
                </a:cxn>
                <a:cxn ang="0">
                  <a:pos x="155" y="181"/>
                </a:cxn>
                <a:cxn ang="0">
                  <a:pos x="170" y="170"/>
                </a:cxn>
                <a:cxn ang="0">
                  <a:pos x="181" y="156"/>
                </a:cxn>
                <a:cxn ang="0">
                  <a:pos x="189" y="140"/>
                </a:cxn>
                <a:cxn ang="0">
                  <a:pos x="191" y="121"/>
                </a:cxn>
                <a:cxn ang="0">
                  <a:pos x="187" y="95"/>
                </a:cxn>
                <a:cxn ang="0">
                  <a:pos x="174" y="65"/>
                </a:cxn>
                <a:cxn ang="0">
                  <a:pos x="153" y="40"/>
                </a:cxn>
                <a:cxn ang="0">
                  <a:pos x="128" y="20"/>
                </a:cxn>
                <a:cxn ang="0">
                  <a:pos x="103" y="9"/>
                </a:cxn>
                <a:cxn ang="0">
                  <a:pos x="81" y="3"/>
                </a:cxn>
                <a:cxn ang="0">
                  <a:pos x="58" y="1"/>
                </a:cxn>
                <a:cxn ang="0">
                  <a:pos x="36" y="1"/>
                </a:cxn>
                <a:cxn ang="0">
                  <a:pos x="19" y="5"/>
                </a:cxn>
                <a:cxn ang="0">
                  <a:pos x="8" y="13"/>
                </a:cxn>
                <a:cxn ang="0">
                  <a:pos x="3" y="24"/>
                </a:cxn>
                <a:cxn ang="0">
                  <a:pos x="1" y="38"/>
                </a:cxn>
                <a:cxn ang="0">
                  <a:pos x="0" y="45"/>
                </a:cxn>
                <a:cxn ang="0">
                  <a:pos x="1" y="45"/>
                </a:cxn>
                <a:cxn ang="0">
                  <a:pos x="4" y="33"/>
                </a:cxn>
                <a:cxn ang="0">
                  <a:pos x="14" y="16"/>
                </a:cxn>
                <a:cxn ang="0">
                  <a:pos x="30" y="7"/>
                </a:cxn>
                <a:cxn ang="0">
                  <a:pos x="49" y="4"/>
                </a:cxn>
                <a:cxn ang="0">
                  <a:pos x="71" y="5"/>
                </a:cxn>
                <a:cxn ang="0">
                  <a:pos x="93" y="11"/>
                </a:cxn>
                <a:cxn ang="0">
                  <a:pos x="113" y="19"/>
                </a:cxn>
                <a:cxn ang="0">
                  <a:pos x="130" y="28"/>
                </a:cxn>
                <a:cxn ang="0">
                  <a:pos x="144" y="39"/>
                </a:cxn>
                <a:cxn ang="0">
                  <a:pos x="156" y="51"/>
                </a:cxn>
                <a:cxn ang="0">
                  <a:pos x="167" y="66"/>
                </a:cxn>
                <a:cxn ang="0">
                  <a:pos x="176" y="81"/>
                </a:cxn>
                <a:cxn ang="0">
                  <a:pos x="183" y="100"/>
                </a:cxn>
                <a:cxn ang="0">
                  <a:pos x="184" y="121"/>
                </a:cxn>
                <a:cxn ang="0">
                  <a:pos x="178" y="141"/>
                </a:cxn>
                <a:cxn ang="0">
                  <a:pos x="166" y="160"/>
                </a:cxn>
                <a:cxn ang="0">
                  <a:pos x="150" y="174"/>
                </a:cxn>
                <a:cxn ang="0">
                  <a:pos x="130" y="179"/>
                </a:cxn>
                <a:cxn ang="0">
                  <a:pos x="108" y="178"/>
                </a:cxn>
                <a:cxn ang="0">
                  <a:pos x="87" y="172"/>
                </a:cxn>
                <a:cxn ang="0">
                  <a:pos x="71" y="164"/>
                </a:cxn>
                <a:cxn ang="0">
                  <a:pos x="58" y="155"/>
                </a:cxn>
                <a:cxn ang="0">
                  <a:pos x="45" y="142"/>
                </a:cxn>
                <a:cxn ang="0">
                  <a:pos x="34" y="130"/>
                </a:cxn>
                <a:cxn ang="0">
                  <a:pos x="22" y="114"/>
                </a:cxn>
                <a:cxn ang="0">
                  <a:pos x="12" y="93"/>
                </a:cxn>
                <a:cxn ang="0">
                  <a:pos x="6" y="72"/>
                </a:cxn>
                <a:cxn ang="0">
                  <a:pos x="4" y="50"/>
                </a:cxn>
                <a:cxn ang="0">
                  <a:pos x="4" y="38"/>
                </a:cxn>
                <a:cxn ang="0">
                  <a:pos x="4" y="38"/>
                </a:cxn>
                <a:cxn ang="0">
                  <a:pos x="4" y="38"/>
                </a:cxn>
              </a:cxnLst>
              <a:rect l="0" t="0" r="r" b="b"/>
              <a:pathLst>
                <a:path w="191" h="193">
                  <a:moveTo>
                    <a:pt x="4" y="38"/>
                  </a:moveTo>
                  <a:lnTo>
                    <a:pt x="3" y="50"/>
                  </a:lnTo>
                  <a:lnTo>
                    <a:pt x="3" y="62"/>
                  </a:lnTo>
                  <a:lnTo>
                    <a:pt x="3" y="74"/>
                  </a:lnTo>
                  <a:lnTo>
                    <a:pt x="4" y="85"/>
                  </a:lnTo>
                  <a:lnTo>
                    <a:pt x="7" y="97"/>
                  </a:lnTo>
                  <a:lnTo>
                    <a:pt x="11" y="108"/>
                  </a:lnTo>
                  <a:lnTo>
                    <a:pt x="15" y="119"/>
                  </a:lnTo>
                  <a:lnTo>
                    <a:pt x="21" y="131"/>
                  </a:lnTo>
                  <a:lnTo>
                    <a:pt x="27" y="140"/>
                  </a:lnTo>
                  <a:lnTo>
                    <a:pt x="34" y="149"/>
                  </a:lnTo>
                  <a:lnTo>
                    <a:pt x="42" y="159"/>
                  </a:lnTo>
                  <a:lnTo>
                    <a:pt x="50" y="168"/>
                  </a:lnTo>
                  <a:lnTo>
                    <a:pt x="60" y="175"/>
                  </a:lnTo>
                  <a:lnTo>
                    <a:pt x="69" y="182"/>
                  </a:lnTo>
                  <a:lnTo>
                    <a:pt x="80" y="187"/>
                  </a:lnTo>
                  <a:lnTo>
                    <a:pt x="91" y="191"/>
                  </a:lnTo>
                  <a:lnTo>
                    <a:pt x="100" y="192"/>
                  </a:lnTo>
                  <a:lnTo>
                    <a:pt x="110" y="193"/>
                  </a:lnTo>
                  <a:lnTo>
                    <a:pt x="119" y="192"/>
                  </a:lnTo>
                  <a:lnTo>
                    <a:pt x="128" y="191"/>
                  </a:lnTo>
                  <a:lnTo>
                    <a:pt x="137" y="188"/>
                  </a:lnTo>
                  <a:lnTo>
                    <a:pt x="147" y="185"/>
                  </a:lnTo>
                  <a:lnTo>
                    <a:pt x="155" y="181"/>
                  </a:lnTo>
                  <a:lnTo>
                    <a:pt x="163" y="176"/>
                  </a:lnTo>
                  <a:lnTo>
                    <a:pt x="170" y="170"/>
                  </a:lnTo>
                  <a:lnTo>
                    <a:pt x="176" y="164"/>
                  </a:lnTo>
                  <a:lnTo>
                    <a:pt x="181" y="156"/>
                  </a:lnTo>
                  <a:lnTo>
                    <a:pt x="186" y="148"/>
                  </a:lnTo>
                  <a:lnTo>
                    <a:pt x="189" y="140"/>
                  </a:lnTo>
                  <a:lnTo>
                    <a:pt x="191" y="130"/>
                  </a:lnTo>
                  <a:lnTo>
                    <a:pt x="191" y="121"/>
                  </a:lnTo>
                  <a:lnTo>
                    <a:pt x="191" y="110"/>
                  </a:lnTo>
                  <a:lnTo>
                    <a:pt x="187" y="95"/>
                  </a:lnTo>
                  <a:lnTo>
                    <a:pt x="182" y="80"/>
                  </a:lnTo>
                  <a:lnTo>
                    <a:pt x="174" y="65"/>
                  </a:lnTo>
                  <a:lnTo>
                    <a:pt x="164" y="52"/>
                  </a:lnTo>
                  <a:lnTo>
                    <a:pt x="153" y="40"/>
                  </a:lnTo>
                  <a:lnTo>
                    <a:pt x="141" y="30"/>
                  </a:lnTo>
                  <a:lnTo>
                    <a:pt x="128" y="20"/>
                  </a:lnTo>
                  <a:lnTo>
                    <a:pt x="113" y="13"/>
                  </a:lnTo>
                  <a:lnTo>
                    <a:pt x="103" y="9"/>
                  </a:lnTo>
                  <a:lnTo>
                    <a:pt x="93" y="6"/>
                  </a:lnTo>
                  <a:lnTo>
                    <a:pt x="81" y="3"/>
                  </a:lnTo>
                  <a:lnTo>
                    <a:pt x="70" y="1"/>
                  </a:lnTo>
                  <a:lnTo>
                    <a:pt x="58" y="1"/>
                  </a:lnTo>
                  <a:lnTo>
                    <a:pt x="47" y="0"/>
                  </a:lnTo>
                  <a:lnTo>
                    <a:pt x="36" y="1"/>
                  </a:lnTo>
                  <a:lnTo>
                    <a:pt x="26" y="3"/>
                  </a:lnTo>
                  <a:lnTo>
                    <a:pt x="19" y="5"/>
                  </a:lnTo>
                  <a:lnTo>
                    <a:pt x="13" y="9"/>
                  </a:lnTo>
                  <a:lnTo>
                    <a:pt x="8" y="13"/>
                  </a:lnTo>
                  <a:lnTo>
                    <a:pt x="5" y="19"/>
                  </a:lnTo>
                  <a:lnTo>
                    <a:pt x="3" y="24"/>
                  </a:lnTo>
                  <a:lnTo>
                    <a:pt x="2" y="31"/>
                  </a:lnTo>
                  <a:lnTo>
                    <a:pt x="1" y="38"/>
                  </a:lnTo>
                  <a:lnTo>
                    <a:pt x="0" y="45"/>
                  </a:lnTo>
                  <a:lnTo>
                    <a:pt x="0" y="45"/>
                  </a:lnTo>
                  <a:lnTo>
                    <a:pt x="1" y="45"/>
                  </a:lnTo>
                  <a:lnTo>
                    <a:pt x="1" y="45"/>
                  </a:lnTo>
                  <a:lnTo>
                    <a:pt x="1" y="45"/>
                  </a:lnTo>
                  <a:lnTo>
                    <a:pt x="4" y="33"/>
                  </a:lnTo>
                  <a:lnTo>
                    <a:pt x="8" y="24"/>
                  </a:lnTo>
                  <a:lnTo>
                    <a:pt x="14" y="16"/>
                  </a:lnTo>
                  <a:lnTo>
                    <a:pt x="21" y="11"/>
                  </a:lnTo>
                  <a:lnTo>
                    <a:pt x="30" y="7"/>
                  </a:lnTo>
                  <a:lnTo>
                    <a:pt x="39" y="5"/>
                  </a:lnTo>
                  <a:lnTo>
                    <a:pt x="49" y="4"/>
                  </a:lnTo>
                  <a:lnTo>
                    <a:pt x="60" y="4"/>
                  </a:lnTo>
                  <a:lnTo>
                    <a:pt x="71" y="5"/>
                  </a:lnTo>
                  <a:lnTo>
                    <a:pt x="82" y="8"/>
                  </a:lnTo>
                  <a:lnTo>
                    <a:pt x="93" y="11"/>
                  </a:lnTo>
                  <a:lnTo>
                    <a:pt x="103" y="15"/>
                  </a:lnTo>
                  <a:lnTo>
                    <a:pt x="113" y="19"/>
                  </a:lnTo>
                  <a:lnTo>
                    <a:pt x="122" y="23"/>
                  </a:lnTo>
                  <a:lnTo>
                    <a:pt x="130" y="28"/>
                  </a:lnTo>
                  <a:lnTo>
                    <a:pt x="137" y="33"/>
                  </a:lnTo>
                  <a:lnTo>
                    <a:pt x="144" y="39"/>
                  </a:lnTo>
                  <a:lnTo>
                    <a:pt x="151" y="45"/>
                  </a:lnTo>
                  <a:lnTo>
                    <a:pt x="156" y="51"/>
                  </a:lnTo>
                  <a:lnTo>
                    <a:pt x="162" y="58"/>
                  </a:lnTo>
                  <a:lnTo>
                    <a:pt x="167" y="66"/>
                  </a:lnTo>
                  <a:lnTo>
                    <a:pt x="172" y="74"/>
                  </a:lnTo>
                  <a:lnTo>
                    <a:pt x="176" y="81"/>
                  </a:lnTo>
                  <a:lnTo>
                    <a:pt x="180" y="89"/>
                  </a:lnTo>
                  <a:lnTo>
                    <a:pt x="183" y="100"/>
                  </a:lnTo>
                  <a:lnTo>
                    <a:pt x="185" y="110"/>
                  </a:lnTo>
                  <a:lnTo>
                    <a:pt x="184" y="121"/>
                  </a:lnTo>
                  <a:lnTo>
                    <a:pt x="182" y="131"/>
                  </a:lnTo>
                  <a:lnTo>
                    <a:pt x="178" y="141"/>
                  </a:lnTo>
                  <a:lnTo>
                    <a:pt x="172" y="151"/>
                  </a:lnTo>
                  <a:lnTo>
                    <a:pt x="166" y="160"/>
                  </a:lnTo>
                  <a:lnTo>
                    <a:pt x="159" y="167"/>
                  </a:lnTo>
                  <a:lnTo>
                    <a:pt x="150" y="174"/>
                  </a:lnTo>
                  <a:lnTo>
                    <a:pt x="140" y="178"/>
                  </a:lnTo>
                  <a:lnTo>
                    <a:pt x="130" y="179"/>
                  </a:lnTo>
                  <a:lnTo>
                    <a:pt x="119" y="179"/>
                  </a:lnTo>
                  <a:lnTo>
                    <a:pt x="108" y="178"/>
                  </a:lnTo>
                  <a:lnTo>
                    <a:pt x="98" y="175"/>
                  </a:lnTo>
                  <a:lnTo>
                    <a:pt x="87" y="172"/>
                  </a:lnTo>
                  <a:lnTo>
                    <a:pt x="78" y="168"/>
                  </a:lnTo>
                  <a:lnTo>
                    <a:pt x="71" y="164"/>
                  </a:lnTo>
                  <a:lnTo>
                    <a:pt x="64" y="160"/>
                  </a:lnTo>
                  <a:lnTo>
                    <a:pt x="58" y="155"/>
                  </a:lnTo>
                  <a:lnTo>
                    <a:pt x="51" y="149"/>
                  </a:lnTo>
                  <a:lnTo>
                    <a:pt x="45" y="142"/>
                  </a:lnTo>
                  <a:lnTo>
                    <a:pt x="39" y="136"/>
                  </a:lnTo>
                  <a:lnTo>
                    <a:pt x="34" y="130"/>
                  </a:lnTo>
                  <a:lnTo>
                    <a:pt x="29" y="124"/>
                  </a:lnTo>
                  <a:lnTo>
                    <a:pt x="22" y="114"/>
                  </a:lnTo>
                  <a:lnTo>
                    <a:pt x="16" y="104"/>
                  </a:lnTo>
                  <a:lnTo>
                    <a:pt x="12" y="93"/>
                  </a:lnTo>
                  <a:lnTo>
                    <a:pt x="8" y="83"/>
                  </a:lnTo>
                  <a:lnTo>
                    <a:pt x="6" y="72"/>
                  </a:lnTo>
                  <a:lnTo>
                    <a:pt x="4" y="61"/>
                  </a:lnTo>
                  <a:lnTo>
                    <a:pt x="4" y="50"/>
                  </a:lnTo>
                  <a:lnTo>
                    <a:pt x="4" y="38"/>
                  </a:lnTo>
                  <a:lnTo>
                    <a:pt x="4" y="38"/>
                  </a:lnTo>
                  <a:lnTo>
                    <a:pt x="4" y="38"/>
                  </a:lnTo>
                  <a:lnTo>
                    <a:pt x="4" y="38"/>
                  </a:lnTo>
                  <a:lnTo>
                    <a:pt x="4" y="38"/>
                  </a:lnTo>
                  <a:lnTo>
                    <a:pt x="4" y="38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  <p:sp>
          <p:nvSpPr>
            <p:cNvPr id="170" name="Freeform 83"/>
            <p:cNvSpPr>
              <a:spLocks/>
            </p:cNvSpPr>
            <p:nvPr/>
          </p:nvSpPr>
          <p:spPr bwMode="auto">
            <a:xfrm>
              <a:off x="4887" y="2094"/>
              <a:ext cx="78" cy="112"/>
            </a:xfrm>
            <a:custGeom>
              <a:avLst/>
              <a:gdLst/>
              <a:ahLst/>
              <a:cxnLst>
                <a:cxn ang="0">
                  <a:pos x="1" y="0"/>
                </a:cxn>
                <a:cxn ang="0">
                  <a:pos x="2" y="18"/>
                </a:cxn>
                <a:cxn ang="0">
                  <a:pos x="7" y="35"/>
                </a:cxn>
                <a:cxn ang="0">
                  <a:pos x="15" y="50"/>
                </a:cxn>
                <a:cxn ang="0">
                  <a:pos x="25" y="64"/>
                </a:cxn>
                <a:cxn ang="0">
                  <a:pos x="38" y="77"/>
                </a:cxn>
                <a:cxn ang="0">
                  <a:pos x="51" y="90"/>
                </a:cxn>
                <a:cxn ang="0">
                  <a:pos x="65" y="101"/>
                </a:cxn>
                <a:cxn ang="0">
                  <a:pos x="78" y="112"/>
                </a:cxn>
                <a:cxn ang="0">
                  <a:pos x="78" y="112"/>
                </a:cxn>
                <a:cxn ang="0">
                  <a:pos x="78" y="111"/>
                </a:cxn>
                <a:cxn ang="0">
                  <a:pos x="78" y="111"/>
                </a:cxn>
                <a:cxn ang="0">
                  <a:pos x="78" y="111"/>
                </a:cxn>
                <a:cxn ang="0">
                  <a:pos x="64" y="102"/>
                </a:cxn>
                <a:cxn ang="0">
                  <a:pos x="49" y="91"/>
                </a:cxn>
                <a:cxn ang="0">
                  <a:pos x="35" y="79"/>
                </a:cxn>
                <a:cxn ang="0">
                  <a:pos x="22" y="66"/>
                </a:cxn>
                <a:cxn ang="0">
                  <a:pos x="12" y="52"/>
                </a:cxn>
                <a:cxn ang="0">
                  <a:pos x="4" y="35"/>
                </a:cxn>
                <a:cxn ang="0">
                  <a:pos x="0" y="18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  <a:cxn ang="0">
                  <a:pos x="1" y="0"/>
                </a:cxn>
              </a:cxnLst>
              <a:rect l="0" t="0" r="r" b="b"/>
              <a:pathLst>
                <a:path w="78" h="112">
                  <a:moveTo>
                    <a:pt x="1" y="0"/>
                  </a:moveTo>
                  <a:lnTo>
                    <a:pt x="2" y="18"/>
                  </a:lnTo>
                  <a:lnTo>
                    <a:pt x="7" y="35"/>
                  </a:lnTo>
                  <a:lnTo>
                    <a:pt x="15" y="50"/>
                  </a:lnTo>
                  <a:lnTo>
                    <a:pt x="25" y="64"/>
                  </a:lnTo>
                  <a:lnTo>
                    <a:pt x="38" y="77"/>
                  </a:lnTo>
                  <a:lnTo>
                    <a:pt x="51" y="90"/>
                  </a:lnTo>
                  <a:lnTo>
                    <a:pt x="65" y="101"/>
                  </a:lnTo>
                  <a:lnTo>
                    <a:pt x="78" y="112"/>
                  </a:lnTo>
                  <a:lnTo>
                    <a:pt x="78" y="112"/>
                  </a:lnTo>
                  <a:lnTo>
                    <a:pt x="78" y="111"/>
                  </a:lnTo>
                  <a:lnTo>
                    <a:pt x="78" y="111"/>
                  </a:lnTo>
                  <a:lnTo>
                    <a:pt x="78" y="111"/>
                  </a:lnTo>
                  <a:lnTo>
                    <a:pt x="64" y="102"/>
                  </a:lnTo>
                  <a:lnTo>
                    <a:pt x="49" y="91"/>
                  </a:lnTo>
                  <a:lnTo>
                    <a:pt x="35" y="79"/>
                  </a:lnTo>
                  <a:lnTo>
                    <a:pt x="22" y="66"/>
                  </a:lnTo>
                  <a:lnTo>
                    <a:pt x="12" y="52"/>
                  </a:lnTo>
                  <a:lnTo>
                    <a:pt x="4" y="35"/>
                  </a:lnTo>
                  <a:lnTo>
                    <a:pt x="0" y="18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lnTo>
                    <a:pt x="1" y="0"/>
                  </a:lnTo>
                  <a:close/>
                </a:path>
              </a:pathLst>
            </a:custGeom>
            <a:solidFill>
              <a:srgbClr val="000000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ar-SA"/>
            </a:p>
          </p:txBody>
        </p:sp>
      </p:grpSp>
      <p:sp>
        <p:nvSpPr>
          <p:cNvPr id="171" name="Freeform 17"/>
          <p:cNvSpPr>
            <a:spLocks/>
          </p:cNvSpPr>
          <p:nvPr/>
        </p:nvSpPr>
        <p:spPr bwMode="auto">
          <a:xfrm>
            <a:off x="3429000" y="5181600"/>
            <a:ext cx="381000" cy="666750"/>
          </a:xfrm>
          <a:custGeom>
            <a:avLst/>
            <a:gdLst/>
            <a:ahLst/>
            <a:cxnLst>
              <a:cxn ang="0">
                <a:pos x="29" y="2"/>
              </a:cxn>
              <a:cxn ang="0">
                <a:pos x="34" y="3"/>
              </a:cxn>
              <a:cxn ang="0">
                <a:pos x="38" y="4"/>
              </a:cxn>
              <a:cxn ang="0">
                <a:pos x="42" y="7"/>
              </a:cxn>
              <a:cxn ang="0">
                <a:pos x="45" y="11"/>
              </a:cxn>
              <a:cxn ang="0">
                <a:pos x="47" y="15"/>
              </a:cxn>
              <a:cxn ang="0">
                <a:pos x="46" y="19"/>
              </a:cxn>
              <a:cxn ang="0">
                <a:pos x="45" y="22"/>
              </a:cxn>
              <a:cxn ang="0">
                <a:pos x="42" y="23"/>
              </a:cxn>
              <a:cxn ang="0">
                <a:pos x="38" y="25"/>
              </a:cxn>
              <a:cxn ang="0">
                <a:pos x="35" y="26"/>
              </a:cxn>
              <a:cxn ang="0">
                <a:pos x="31" y="26"/>
              </a:cxn>
              <a:cxn ang="0">
                <a:pos x="28" y="26"/>
              </a:cxn>
              <a:cxn ang="0">
                <a:pos x="23" y="25"/>
              </a:cxn>
              <a:cxn ang="0">
                <a:pos x="19" y="22"/>
              </a:cxn>
              <a:cxn ang="0">
                <a:pos x="15" y="19"/>
              </a:cxn>
              <a:cxn ang="0">
                <a:pos x="11" y="15"/>
              </a:cxn>
              <a:cxn ang="0">
                <a:pos x="10" y="12"/>
              </a:cxn>
              <a:cxn ang="0">
                <a:pos x="10" y="8"/>
              </a:cxn>
              <a:cxn ang="0">
                <a:pos x="9" y="4"/>
              </a:cxn>
              <a:cxn ang="0">
                <a:pos x="7" y="1"/>
              </a:cxn>
              <a:cxn ang="0">
                <a:pos x="6" y="0"/>
              </a:cxn>
              <a:cxn ang="0">
                <a:pos x="4" y="0"/>
              </a:cxn>
              <a:cxn ang="0">
                <a:pos x="3" y="2"/>
              </a:cxn>
              <a:cxn ang="0">
                <a:pos x="2" y="3"/>
              </a:cxn>
              <a:cxn ang="0">
                <a:pos x="0" y="10"/>
              </a:cxn>
              <a:cxn ang="0">
                <a:pos x="0" y="17"/>
              </a:cxn>
              <a:cxn ang="0">
                <a:pos x="3" y="24"/>
              </a:cxn>
              <a:cxn ang="0">
                <a:pos x="8" y="29"/>
              </a:cxn>
              <a:cxn ang="0">
                <a:pos x="11" y="31"/>
              </a:cxn>
              <a:cxn ang="0">
                <a:pos x="15" y="33"/>
              </a:cxn>
              <a:cxn ang="0">
                <a:pos x="19" y="34"/>
              </a:cxn>
              <a:cxn ang="0">
                <a:pos x="23" y="35"/>
              </a:cxn>
              <a:cxn ang="0">
                <a:pos x="28" y="35"/>
              </a:cxn>
              <a:cxn ang="0">
                <a:pos x="32" y="35"/>
              </a:cxn>
              <a:cxn ang="0">
                <a:pos x="36" y="34"/>
              </a:cxn>
              <a:cxn ang="0">
                <a:pos x="39" y="32"/>
              </a:cxn>
              <a:cxn ang="0">
                <a:pos x="44" y="28"/>
              </a:cxn>
              <a:cxn ang="0">
                <a:pos x="47" y="24"/>
              </a:cxn>
              <a:cxn ang="0">
                <a:pos x="49" y="19"/>
              </a:cxn>
              <a:cxn ang="0">
                <a:pos x="49" y="13"/>
              </a:cxn>
              <a:cxn ang="0">
                <a:pos x="48" y="10"/>
              </a:cxn>
              <a:cxn ang="0">
                <a:pos x="47" y="7"/>
              </a:cxn>
              <a:cxn ang="0">
                <a:pos x="44" y="4"/>
              </a:cxn>
              <a:cxn ang="0">
                <a:pos x="41" y="3"/>
              </a:cxn>
              <a:cxn ang="0">
                <a:pos x="38" y="2"/>
              </a:cxn>
              <a:cxn ang="0">
                <a:pos x="35" y="2"/>
              </a:cxn>
              <a:cxn ang="0">
                <a:pos x="32" y="1"/>
              </a:cxn>
              <a:cxn ang="0">
                <a:pos x="29" y="1"/>
              </a:cxn>
              <a:cxn ang="0">
                <a:pos x="29" y="1"/>
              </a:cxn>
              <a:cxn ang="0">
                <a:pos x="29" y="1"/>
              </a:cxn>
              <a:cxn ang="0">
                <a:pos x="29" y="2"/>
              </a:cxn>
              <a:cxn ang="0">
                <a:pos x="29" y="2"/>
              </a:cxn>
              <a:cxn ang="0">
                <a:pos x="29" y="2"/>
              </a:cxn>
            </a:cxnLst>
            <a:rect l="0" t="0" r="r" b="b"/>
            <a:pathLst>
              <a:path w="49" h="35">
                <a:moveTo>
                  <a:pt x="29" y="2"/>
                </a:moveTo>
                <a:lnTo>
                  <a:pt x="34" y="3"/>
                </a:lnTo>
                <a:lnTo>
                  <a:pt x="38" y="4"/>
                </a:lnTo>
                <a:lnTo>
                  <a:pt x="42" y="7"/>
                </a:lnTo>
                <a:lnTo>
                  <a:pt x="45" y="11"/>
                </a:lnTo>
                <a:lnTo>
                  <a:pt x="47" y="15"/>
                </a:lnTo>
                <a:lnTo>
                  <a:pt x="46" y="19"/>
                </a:lnTo>
                <a:lnTo>
                  <a:pt x="45" y="22"/>
                </a:lnTo>
                <a:lnTo>
                  <a:pt x="42" y="23"/>
                </a:lnTo>
                <a:lnTo>
                  <a:pt x="38" y="25"/>
                </a:lnTo>
                <a:lnTo>
                  <a:pt x="35" y="26"/>
                </a:lnTo>
                <a:lnTo>
                  <a:pt x="31" y="26"/>
                </a:lnTo>
                <a:lnTo>
                  <a:pt x="28" y="26"/>
                </a:lnTo>
                <a:lnTo>
                  <a:pt x="23" y="25"/>
                </a:lnTo>
                <a:lnTo>
                  <a:pt x="19" y="22"/>
                </a:lnTo>
                <a:lnTo>
                  <a:pt x="15" y="19"/>
                </a:lnTo>
                <a:lnTo>
                  <a:pt x="11" y="15"/>
                </a:lnTo>
                <a:lnTo>
                  <a:pt x="10" y="12"/>
                </a:lnTo>
                <a:lnTo>
                  <a:pt x="10" y="8"/>
                </a:lnTo>
                <a:lnTo>
                  <a:pt x="9" y="4"/>
                </a:lnTo>
                <a:lnTo>
                  <a:pt x="7" y="1"/>
                </a:lnTo>
                <a:lnTo>
                  <a:pt x="6" y="0"/>
                </a:lnTo>
                <a:lnTo>
                  <a:pt x="4" y="0"/>
                </a:lnTo>
                <a:lnTo>
                  <a:pt x="3" y="2"/>
                </a:lnTo>
                <a:lnTo>
                  <a:pt x="2" y="3"/>
                </a:lnTo>
                <a:lnTo>
                  <a:pt x="0" y="10"/>
                </a:lnTo>
                <a:lnTo>
                  <a:pt x="0" y="17"/>
                </a:lnTo>
                <a:lnTo>
                  <a:pt x="3" y="24"/>
                </a:lnTo>
                <a:lnTo>
                  <a:pt x="8" y="29"/>
                </a:lnTo>
                <a:lnTo>
                  <a:pt x="11" y="31"/>
                </a:lnTo>
                <a:lnTo>
                  <a:pt x="15" y="33"/>
                </a:lnTo>
                <a:lnTo>
                  <a:pt x="19" y="34"/>
                </a:lnTo>
                <a:lnTo>
                  <a:pt x="23" y="35"/>
                </a:lnTo>
                <a:lnTo>
                  <a:pt x="28" y="35"/>
                </a:lnTo>
                <a:lnTo>
                  <a:pt x="32" y="35"/>
                </a:lnTo>
                <a:lnTo>
                  <a:pt x="36" y="34"/>
                </a:lnTo>
                <a:lnTo>
                  <a:pt x="39" y="32"/>
                </a:lnTo>
                <a:lnTo>
                  <a:pt x="44" y="28"/>
                </a:lnTo>
                <a:lnTo>
                  <a:pt x="47" y="24"/>
                </a:lnTo>
                <a:lnTo>
                  <a:pt x="49" y="19"/>
                </a:lnTo>
                <a:lnTo>
                  <a:pt x="49" y="13"/>
                </a:lnTo>
                <a:lnTo>
                  <a:pt x="48" y="10"/>
                </a:lnTo>
                <a:lnTo>
                  <a:pt x="47" y="7"/>
                </a:lnTo>
                <a:lnTo>
                  <a:pt x="44" y="4"/>
                </a:lnTo>
                <a:lnTo>
                  <a:pt x="41" y="3"/>
                </a:lnTo>
                <a:lnTo>
                  <a:pt x="38" y="2"/>
                </a:lnTo>
                <a:lnTo>
                  <a:pt x="35" y="2"/>
                </a:lnTo>
                <a:lnTo>
                  <a:pt x="32" y="1"/>
                </a:lnTo>
                <a:lnTo>
                  <a:pt x="29" y="1"/>
                </a:lnTo>
                <a:lnTo>
                  <a:pt x="29" y="1"/>
                </a:lnTo>
                <a:lnTo>
                  <a:pt x="29" y="1"/>
                </a:lnTo>
                <a:lnTo>
                  <a:pt x="29" y="2"/>
                </a:lnTo>
                <a:lnTo>
                  <a:pt x="29" y="2"/>
                </a:lnTo>
                <a:lnTo>
                  <a:pt x="29" y="2"/>
                </a:lnTo>
                <a:close/>
              </a:path>
            </a:pathLst>
          </a:custGeom>
          <a:solidFill>
            <a:srgbClr val="000000"/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>
                <p:cTn id="14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8"/>
                </p:tgtEl>
              </p:cMediaNode>
            </p:audio>
          </p:childTnLst>
        </p:cTn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0</Words>
  <Application>Microsoft Office PowerPoint</Application>
  <PresentationFormat>عرض على الشاشة (3:4)‏</PresentationFormat>
  <Paragraphs>1</Paragraphs>
  <Slides>1</Slides>
  <Notes>0</Notes>
  <HiddenSlides>0</HiddenSlides>
  <MMClips>1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1</vt:i4>
      </vt:variant>
    </vt:vector>
  </HeadingPairs>
  <TitlesOfParts>
    <vt:vector size="2" baseType="lpstr">
      <vt:lpstr>سمة Office</vt:lpstr>
      <vt:lpstr> </vt:lpstr>
    </vt:vector>
  </TitlesOfParts>
  <Company>paaet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student</dc:creator>
  <cp:lastModifiedBy>student</cp:lastModifiedBy>
  <cp:revision>8</cp:revision>
  <dcterms:created xsi:type="dcterms:W3CDTF">2011-04-11T08:34:21Z</dcterms:created>
  <dcterms:modified xsi:type="dcterms:W3CDTF">2011-04-11T10:33:36Z</dcterms:modified>
</cp:coreProperties>
</file>

<file path=docProps/thumbnail.jpeg>
</file>